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02-Nov-20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02-Nov-20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02-Nov-20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02-Nov-20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02-Nov-20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24200" y="0"/>
            <a:ext cx="3244850" cy="1723389"/>
            <a:chOff x="3124200" y="0"/>
            <a:chExt cx="3244850" cy="1723389"/>
          </a:xfrm>
        </p:grpSpPr>
        <p:sp>
          <p:nvSpPr>
            <p:cNvPr id="3" name="object 3"/>
            <p:cNvSpPr/>
            <p:nvPr/>
          </p:nvSpPr>
          <p:spPr>
            <a:xfrm>
              <a:off x="3124200" y="0"/>
              <a:ext cx="153670" cy="19323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74060" y="0"/>
              <a:ext cx="40640" cy="789940"/>
            </a:xfrm>
            <a:custGeom>
              <a:avLst/>
              <a:gdLst/>
              <a:ahLst/>
              <a:cxnLst/>
              <a:rect l="l" t="t" r="r" b="b"/>
              <a:pathLst>
                <a:path w="40639" h="789940">
                  <a:moveTo>
                    <a:pt x="40639" y="0"/>
                  </a:moveTo>
                  <a:lnTo>
                    <a:pt x="0" y="0"/>
                  </a:lnTo>
                  <a:lnTo>
                    <a:pt x="0" y="193040"/>
                  </a:lnTo>
                  <a:lnTo>
                    <a:pt x="40639" y="195072"/>
                  </a:lnTo>
                  <a:lnTo>
                    <a:pt x="40639" y="0"/>
                  </a:lnTo>
                  <a:close/>
                </a:path>
                <a:path w="40639" h="789940">
                  <a:moveTo>
                    <a:pt x="40639" y="740728"/>
                  </a:moveTo>
                  <a:lnTo>
                    <a:pt x="21589" y="755650"/>
                  </a:lnTo>
                  <a:lnTo>
                    <a:pt x="40639" y="789324"/>
                  </a:lnTo>
                  <a:lnTo>
                    <a:pt x="40639" y="740728"/>
                  </a:lnTo>
                  <a:close/>
                </a:path>
              </a:pathLst>
            </a:custGeom>
            <a:solidFill>
              <a:srgbClr val="515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12160" y="0"/>
              <a:ext cx="40640" cy="857250"/>
            </a:xfrm>
            <a:custGeom>
              <a:avLst/>
              <a:gdLst/>
              <a:ahLst/>
              <a:cxnLst/>
              <a:rect l="l" t="t" r="r" b="b"/>
              <a:pathLst>
                <a:path w="40639" h="857250">
                  <a:moveTo>
                    <a:pt x="40639" y="710885"/>
                  </a:moveTo>
                  <a:lnTo>
                    <a:pt x="0" y="742718"/>
                  </a:lnTo>
                  <a:lnTo>
                    <a:pt x="0" y="784834"/>
                  </a:lnTo>
                  <a:lnTo>
                    <a:pt x="40639" y="856672"/>
                  </a:lnTo>
                  <a:lnTo>
                    <a:pt x="40639" y="710885"/>
                  </a:lnTo>
                  <a:close/>
                </a:path>
                <a:path w="40639" h="857250">
                  <a:moveTo>
                    <a:pt x="40639" y="0"/>
                  </a:moveTo>
                  <a:lnTo>
                    <a:pt x="0" y="0"/>
                  </a:lnTo>
                  <a:lnTo>
                    <a:pt x="0" y="194945"/>
                  </a:lnTo>
                  <a:lnTo>
                    <a:pt x="40639" y="196976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5056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48990" y="0"/>
              <a:ext cx="41910" cy="924560"/>
            </a:xfrm>
            <a:custGeom>
              <a:avLst/>
              <a:gdLst/>
              <a:ahLst/>
              <a:cxnLst/>
              <a:rect l="l" t="t" r="r" b="b"/>
              <a:pathLst>
                <a:path w="41910" h="924560">
                  <a:moveTo>
                    <a:pt x="41910" y="681042"/>
                  </a:moveTo>
                  <a:lnTo>
                    <a:pt x="0" y="713869"/>
                  </a:lnTo>
                  <a:lnTo>
                    <a:pt x="0" y="849937"/>
                  </a:lnTo>
                  <a:lnTo>
                    <a:pt x="41910" y="924021"/>
                  </a:lnTo>
                  <a:lnTo>
                    <a:pt x="41910" y="681042"/>
                  </a:lnTo>
                  <a:close/>
                </a:path>
                <a:path w="41910" h="924560">
                  <a:moveTo>
                    <a:pt x="41910" y="0"/>
                  </a:moveTo>
                  <a:lnTo>
                    <a:pt x="0" y="0"/>
                  </a:lnTo>
                  <a:lnTo>
                    <a:pt x="0" y="196786"/>
                  </a:lnTo>
                  <a:lnTo>
                    <a:pt x="41910" y="198882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4F5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87090" y="0"/>
              <a:ext cx="40640" cy="977900"/>
            </a:xfrm>
            <a:custGeom>
              <a:avLst/>
              <a:gdLst/>
              <a:ahLst/>
              <a:cxnLst/>
              <a:rect l="l" t="t" r="r" b="b"/>
              <a:pathLst>
                <a:path w="40639" h="977900">
                  <a:moveTo>
                    <a:pt x="40639" y="652194"/>
                  </a:moveTo>
                  <a:lnTo>
                    <a:pt x="0" y="684026"/>
                  </a:lnTo>
                  <a:lnTo>
                    <a:pt x="0" y="917286"/>
                  </a:lnTo>
                  <a:lnTo>
                    <a:pt x="34289" y="977900"/>
                  </a:lnTo>
                  <a:lnTo>
                    <a:pt x="40639" y="974989"/>
                  </a:lnTo>
                  <a:lnTo>
                    <a:pt x="40639" y="652194"/>
                  </a:lnTo>
                  <a:close/>
                </a:path>
                <a:path w="40639" h="977900">
                  <a:moveTo>
                    <a:pt x="40639" y="0"/>
                  </a:moveTo>
                  <a:lnTo>
                    <a:pt x="0" y="0"/>
                  </a:lnTo>
                  <a:lnTo>
                    <a:pt x="0" y="198691"/>
                  </a:lnTo>
                  <a:lnTo>
                    <a:pt x="40639" y="200723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E54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25190" y="0"/>
              <a:ext cx="40640" cy="976630"/>
            </a:xfrm>
            <a:custGeom>
              <a:avLst/>
              <a:gdLst/>
              <a:ahLst/>
              <a:cxnLst/>
              <a:rect l="l" t="t" r="r" b="b"/>
              <a:pathLst>
                <a:path w="40639" h="976630">
                  <a:moveTo>
                    <a:pt x="40639" y="622351"/>
                  </a:moveTo>
                  <a:lnTo>
                    <a:pt x="0" y="654183"/>
                  </a:lnTo>
                  <a:lnTo>
                    <a:pt x="0" y="976153"/>
                  </a:lnTo>
                  <a:lnTo>
                    <a:pt x="40639" y="957527"/>
                  </a:lnTo>
                  <a:lnTo>
                    <a:pt x="40639" y="622351"/>
                  </a:lnTo>
                  <a:close/>
                </a:path>
                <a:path w="40639" h="976630">
                  <a:moveTo>
                    <a:pt x="40639" y="0"/>
                  </a:moveTo>
                  <a:lnTo>
                    <a:pt x="0" y="0"/>
                  </a:lnTo>
                  <a:lnTo>
                    <a:pt x="0" y="200596"/>
                  </a:lnTo>
                  <a:lnTo>
                    <a:pt x="40639" y="202628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D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62020" y="0"/>
              <a:ext cx="41910" cy="959485"/>
            </a:xfrm>
            <a:custGeom>
              <a:avLst/>
              <a:gdLst/>
              <a:ahLst/>
              <a:cxnLst/>
              <a:rect l="l" t="t" r="r" b="b"/>
              <a:pathLst>
                <a:path w="41910" h="959485">
                  <a:moveTo>
                    <a:pt x="41909" y="592508"/>
                  </a:moveTo>
                  <a:lnTo>
                    <a:pt x="0" y="625335"/>
                  </a:lnTo>
                  <a:lnTo>
                    <a:pt x="0" y="959273"/>
                  </a:lnTo>
                  <a:lnTo>
                    <a:pt x="41909" y="940064"/>
                  </a:lnTo>
                  <a:lnTo>
                    <a:pt x="41909" y="592508"/>
                  </a:lnTo>
                  <a:close/>
                </a:path>
                <a:path w="41910" h="959485">
                  <a:moveTo>
                    <a:pt x="41909" y="0"/>
                  </a:moveTo>
                  <a:lnTo>
                    <a:pt x="0" y="0"/>
                  </a:lnTo>
                  <a:lnTo>
                    <a:pt x="0" y="202438"/>
                  </a:lnTo>
                  <a:lnTo>
                    <a:pt x="41909" y="204533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4C52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00120" y="0"/>
              <a:ext cx="41910" cy="942340"/>
            </a:xfrm>
            <a:custGeom>
              <a:avLst/>
              <a:gdLst/>
              <a:ahLst/>
              <a:cxnLst/>
              <a:rect l="l" t="t" r="r" b="b"/>
              <a:pathLst>
                <a:path w="41910" h="942340">
                  <a:moveTo>
                    <a:pt x="41909" y="562665"/>
                  </a:moveTo>
                  <a:lnTo>
                    <a:pt x="0" y="595492"/>
                  </a:lnTo>
                  <a:lnTo>
                    <a:pt x="0" y="941810"/>
                  </a:lnTo>
                  <a:lnTo>
                    <a:pt x="41909" y="922602"/>
                  </a:lnTo>
                  <a:lnTo>
                    <a:pt x="41909" y="562665"/>
                  </a:lnTo>
                  <a:close/>
                </a:path>
                <a:path w="41910" h="942340">
                  <a:moveTo>
                    <a:pt x="41909" y="0"/>
                  </a:moveTo>
                  <a:lnTo>
                    <a:pt x="0" y="0"/>
                  </a:lnTo>
                  <a:lnTo>
                    <a:pt x="0" y="204343"/>
                  </a:lnTo>
                  <a:lnTo>
                    <a:pt x="41909" y="206438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4B51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38219" y="0"/>
              <a:ext cx="40640" cy="924560"/>
            </a:xfrm>
            <a:custGeom>
              <a:avLst/>
              <a:gdLst/>
              <a:ahLst/>
              <a:cxnLst/>
              <a:rect l="l" t="t" r="r" b="b"/>
              <a:pathLst>
                <a:path w="40639" h="924560">
                  <a:moveTo>
                    <a:pt x="40639" y="533816"/>
                  </a:moveTo>
                  <a:lnTo>
                    <a:pt x="0" y="565649"/>
                  </a:lnTo>
                  <a:lnTo>
                    <a:pt x="0" y="924348"/>
                  </a:lnTo>
                  <a:lnTo>
                    <a:pt x="40639" y="905721"/>
                  </a:lnTo>
                  <a:lnTo>
                    <a:pt x="40639" y="533816"/>
                  </a:lnTo>
                  <a:close/>
                </a:path>
                <a:path w="40639" h="924560">
                  <a:moveTo>
                    <a:pt x="40639" y="0"/>
                  </a:moveTo>
                  <a:lnTo>
                    <a:pt x="0" y="0"/>
                  </a:lnTo>
                  <a:lnTo>
                    <a:pt x="0" y="206248"/>
                  </a:lnTo>
                  <a:lnTo>
                    <a:pt x="40639" y="208279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A50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75050" y="0"/>
              <a:ext cx="41910" cy="908050"/>
            </a:xfrm>
            <a:custGeom>
              <a:avLst/>
              <a:gdLst/>
              <a:ahLst/>
              <a:cxnLst/>
              <a:rect l="l" t="t" r="r" b="b"/>
              <a:pathLst>
                <a:path w="41910" h="908050">
                  <a:moveTo>
                    <a:pt x="41910" y="503973"/>
                  </a:moveTo>
                  <a:lnTo>
                    <a:pt x="0" y="536801"/>
                  </a:lnTo>
                  <a:lnTo>
                    <a:pt x="0" y="907467"/>
                  </a:lnTo>
                  <a:lnTo>
                    <a:pt x="41910" y="888259"/>
                  </a:lnTo>
                  <a:lnTo>
                    <a:pt x="41910" y="503973"/>
                  </a:lnTo>
                  <a:close/>
                </a:path>
                <a:path w="41910" h="908050">
                  <a:moveTo>
                    <a:pt x="41910" y="0"/>
                  </a:moveTo>
                  <a:lnTo>
                    <a:pt x="0" y="0"/>
                  </a:lnTo>
                  <a:lnTo>
                    <a:pt x="0" y="208089"/>
                  </a:lnTo>
                  <a:lnTo>
                    <a:pt x="41910" y="21018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494F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13150" y="0"/>
              <a:ext cx="41910" cy="890269"/>
            </a:xfrm>
            <a:custGeom>
              <a:avLst/>
              <a:gdLst/>
              <a:ahLst/>
              <a:cxnLst/>
              <a:rect l="l" t="t" r="r" b="b"/>
              <a:pathLst>
                <a:path w="41910" h="890269">
                  <a:moveTo>
                    <a:pt x="41910" y="474130"/>
                  </a:moveTo>
                  <a:lnTo>
                    <a:pt x="0" y="506958"/>
                  </a:lnTo>
                  <a:lnTo>
                    <a:pt x="0" y="890005"/>
                  </a:lnTo>
                  <a:lnTo>
                    <a:pt x="41910" y="870796"/>
                  </a:lnTo>
                  <a:lnTo>
                    <a:pt x="41910" y="474130"/>
                  </a:lnTo>
                  <a:close/>
                </a:path>
                <a:path w="41910" h="890269">
                  <a:moveTo>
                    <a:pt x="41910" y="0"/>
                  </a:moveTo>
                  <a:lnTo>
                    <a:pt x="0" y="0"/>
                  </a:lnTo>
                  <a:lnTo>
                    <a:pt x="0" y="209994"/>
                  </a:lnTo>
                  <a:lnTo>
                    <a:pt x="16510" y="210820"/>
                  </a:lnTo>
                  <a:lnTo>
                    <a:pt x="41910" y="285326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484E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51250" y="0"/>
              <a:ext cx="40640" cy="873125"/>
            </a:xfrm>
            <a:custGeom>
              <a:avLst/>
              <a:gdLst/>
              <a:ahLst/>
              <a:cxnLst/>
              <a:rect l="l" t="t" r="r" b="b"/>
              <a:pathLst>
                <a:path w="40639" h="873125">
                  <a:moveTo>
                    <a:pt x="40639" y="445282"/>
                  </a:moveTo>
                  <a:lnTo>
                    <a:pt x="0" y="477115"/>
                  </a:lnTo>
                  <a:lnTo>
                    <a:pt x="0" y="872542"/>
                  </a:lnTo>
                  <a:lnTo>
                    <a:pt x="40639" y="853916"/>
                  </a:lnTo>
                  <a:lnTo>
                    <a:pt x="40639" y="445282"/>
                  </a:lnTo>
                  <a:close/>
                </a:path>
                <a:path w="40639" h="873125">
                  <a:moveTo>
                    <a:pt x="40639" y="0"/>
                  </a:moveTo>
                  <a:lnTo>
                    <a:pt x="0" y="0"/>
                  </a:lnTo>
                  <a:lnTo>
                    <a:pt x="0" y="274150"/>
                  </a:lnTo>
                  <a:lnTo>
                    <a:pt x="40639" y="393361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84D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89350" y="0"/>
              <a:ext cx="40640" cy="855344"/>
            </a:xfrm>
            <a:custGeom>
              <a:avLst/>
              <a:gdLst/>
              <a:ahLst/>
              <a:cxnLst/>
              <a:rect l="l" t="t" r="r" b="b"/>
              <a:pathLst>
                <a:path w="40639" h="855344">
                  <a:moveTo>
                    <a:pt x="40639" y="0"/>
                  </a:moveTo>
                  <a:lnTo>
                    <a:pt x="0" y="0"/>
                  </a:lnTo>
                  <a:lnTo>
                    <a:pt x="0" y="385910"/>
                  </a:lnTo>
                  <a:lnTo>
                    <a:pt x="16510" y="434339"/>
                  </a:lnTo>
                  <a:lnTo>
                    <a:pt x="0" y="447271"/>
                  </a:lnTo>
                  <a:lnTo>
                    <a:pt x="0" y="855080"/>
                  </a:lnTo>
                  <a:lnTo>
                    <a:pt x="40639" y="836453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74C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26180" y="0"/>
              <a:ext cx="41910" cy="838200"/>
            </a:xfrm>
            <a:custGeom>
              <a:avLst/>
              <a:gdLst/>
              <a:ahLst/>
              <a:cxnLst/>
              <a:rect l="l" t="t" r="r" b="b"/>
              <a:pathLst>
                <a:path w="41910" h="838200">
                  <a:moveTo>
                    <a:pt x="41910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41910" y="818991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464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64280" y="0"/>
              <a:ext cx="41910" cy="821055"/>
            </a:xfrm>
            <a:custGeom>
              <a:avLst/>
              <a:gdLst/>
              <a:ahLst/>
              <a:cxnLst/>
              <a:rect l="l" t="t" r="r" b="b"/>
              <a:pathLst>
                <a:path w="41910" h="821055">
                  <a:moveTo>
                    <a:pt x="41910" y="0"/>
                  </a:moveTo>
                  <a:lnTo>
                    <a:pt x="0" y="0"/>
                  </a:lnTo>
                  <a:lnTo>
                    <a:pt x="0" y="820737"/>
                  </a:lnTo>
                  <a:lnTo>
                    <a:pt x="41910" y="801528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454A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02380" y="0"/>
              <a:ext cx="40640" cy="803275"/>
            </a:xfrm>
            <a:custGeom>
              <a:avLst/>
              <a:gdLst/>
              <a:ahLst/>
              <a:cxnLst/>
              <a:rect l="l" t="t" r="r" b="b"/>
              <a:pathLst>
                <a:path w="40639" h="803275">
                  <a:moveTo>
                    <a:pt x="40640" y="0"/>
                  </a:moveTo>
                  <a:lnTo>
                    <a:pt x="0" y="0"/>
                  </a:lnTo>
                  <a:lnTo>
                    <a:pt x="0" y="803275"/>
                  </a:lnTo>
                  <a:lnTo>
                    <a:pt x="40640" y="784648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4449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39209" y="0"/>
              <a:ext cx="41910" cy="1416685"/>
            </a:xfrm>
            <a:custGeom>
              <a:avLst/>
              <a:gdLst/>
              <a:ahLst/>
              <a:cxnLst/>
              <a:rect l="l" t="t" r="r" b="b"/>
              <a:pathLst>
                <a:path w="41910" h="1416685">
                  <a:moveTo>
                    <a:pt x="41910" y="0"/>
                  </a:moveTo>
                  <a:lnTo>
                    <a:pt x="0" y="0"/>
                  </a:lnTo>
                  <a:lnTo>
                    <a:pt x="0" y="786394"/>
                  </a:lnTo>
                  <a:lnTo>
                    <a:pt x="39369" y="768350"/>
                  </a:lnTo>
                  <a:lnTo>
                    <a:pt x="41910" y="768350"/>
                  </a:lnTo>
                  <a:lnTo>
                    <a:pt x="41910" y="0"/>
                  </a:lnTo>
                  <a:close/>
                </a:path>
                <a:path w="41910" h="1416685">
                  <a:moveTo>
                    <a:pt x="41910" y="768350"/>
                  </a:moveTo>
                  <a:lnTo>
                    <a:pt x="39369" y="768350"/>
                  </a:lnTo>
                  <a:lnTo>
                    <a:pt x="41910" y="770868"/>
                  </a:lnTo>
                  <a:lnTo>
                    <a:pt x="41910" y="768350"/>
                  </a:lnTo>
                  <a:close/>
                </a:path>
                <a:path w="41910" h="1416685">
                  <a:moveTo>
                    <a:pt x="41910" y="1326640"/>
                  </a:moveTo>
                  <a:lnTo>
                    <a:pt x="15239" y="1400810"/>
                  </a:lnTo>
                  <a:lnTo>
                    <a:pt x="41910" y="1416594"/>
                  </a:lnTo>
                  <a:lnTo>
                    <a:pt x="41910" y="1326640"/>
                  </a:lnTo>
                  <a:close/>
                </a:path>
              </a:pathLst>
            </a:custGeom>
            <a:solidFill>
              <a:srgbClr val="4348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77309" y="0"/>
              <a:ext cx="41910" cy="1439545"/>
            </a:xfrm>
            <a:custGeom>
              <a:avLst/>
              <a:gdLst/>
              <a:ahLst/>
              <a:cxnLst/>
              <a:rect l="l" t="t" r="r" b="b"/>
              <a:pathLst>
                <a:path w="41910" h="1439545">
                  <a:moveTo>
                    <a:pt x="41910" y="1220683"/>
                  </a:moveTo>
                  <a:lnTo>
                    <a:pt x="0" y="1337235"/>
                  </a:lnTo>
                  <a:lnTo>
                    <a:pt x="0" y="1414339"/>
                  </a:lnTo>
                  <a:lnTo>
                    <a:pt x="41910" y="1439143"/>
                  </a:lnTo>
                  <a:lnTo>
                    <a:pt x="41910" y="1220683"/>
                  </a:lnTo>
                  <a:close/>
                </a:path>
                <a:path w="41910" h="1439545">
                  <a:moveTo>
                    <a:pt x="41910" y="768350"/>
                  </a:moveTo>
                  <a:lnTo>
                    <a:pt x="1269" y="768350"/>
                  </a:lnTo>
                  <a:lnTo>
                    <a:pt x="41910" y="808645"/>
                  </a:lnTo>
                  <a:lnTo>
                    <a:pt x="41910" y="768350"/>
                  </a:lnTo>
                  <a:close/>
                </a:path>
                <a:path w="41910" h="1439545">
                  <a:moveTo>
                    <a:pt x="41910" y="0"/>
                  </a:moveTo>
                  <a:lnTo>
                    <a:pt x="0" y="0"/>
                  </a:lnTo>
                  <a:lnTo>
                    <a:pt x="0" y="768932"/>
                  </a:lnTo>
                  <a:lnTo>
                    <a:pt x="1269" y="768350"/>
                  </a:lnTo>
                  <a:lnTo>
                    <a:pt x="41910" y="768350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4247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15409" y="0"/>
              <a:ext cx="40640" cy="1461135"/>
            </a:xfrm>
            <a:custGeom>
              <a:avLst/>
              <a:gdLst/>
              <a:ahLst/>
              <a:cxnLst/>
              <a:rect l="l" t="t" r="r" b="b"/>
              <a:pathLst>
                <a:path w="40639" h="1461135">
                  <a:moveTo>
                    <a:pt x="40639" y="1118258"/>
                  </a:moveTo>
                  <a:lnTo>
                    <a:pt x="0" y="1231278"/>
                  </a:lnTo>
                  <a:lnTo>
                    <a:pt x="0" y="1436888"/>
                  </a:lnTo>
                  <a:lnTo>
                    <a:pt x="40639" y="1460940"/>
                  </a:lnTo>
                  <a:lnTo>
                    <a:pt x="40639" y="1118258"/>
                  </a:lnTo>
                  <a:close/>
                </a:path>
                <a:path w="40639" h="1461135">
                  <a:moveTo>
                    <a:pt x="40639" y="0"/>
                  </a:moveTo>
                  <a:lnTo>
                    <a:pt x="0" y="0"/>
                  </a:lnTo>
                  <a:lnTo>
                    <a:pt x="0" y="804867"/>
                  </a:lnTo>
                  <a:lnTo>
                    <a:pt x="40639" y="845163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146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52239" y="0"/>
              <a:ext cx="40640" cy="1483360"/>
            </a:xfrm>
            <a:custGeom>
              <a:avLst/>
              <a:gdLst/>
              <a:ahLst/>
              <a:cxnLst/>
              <a:rect l="l" t="t" r="r" b="b"/>
              <a:pathLst>
                <a:path w="40639" h="1483360">
                  <a:moveTo>
                    <a:pt x="40639" y="1015833"/>
                  </a:moveTo>
                  <a:lnTo>
                    <a:pt x="0" y="1128853"/>
                  </a:lnTo>
                  <a:lnTo>
                    <a:pt x="0" y="1458685"/>
                  </a:lnTo>
                  <a:lnTo>
                    <a:pt x="40639" y="1482737"/>
                  </a:lnTo>
                  <a:lnTo>
                    <a:pt x="40639" y="1015833"/>
                  </a:lnTo>
                  <a:close/>
                </a:path>
                <a:path w="40639" h="1483360">
                  <a:moveTo>
                    <a:pt x="40639" y="0"/>
                  </a:moveTo>
                  <a:lnTo>
                    <a:pt x="0" y="0"/>
                  </a:lnTo>
                  <a:lnTo>
                    <a:pt x="0" y="841385"/>
                  </a:lnTo>
                  <a:lnTo>
                    <a:pt x="40639" y="881681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045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90339" y="0"/>
              <a:ext cx="40640" cy="1505585"/>
            </a:xfrm>
            <a:custGeom>
              <a:avLst/>
              <a:gdLst/>
              <a:ahLst/>
              <a:cxnLst/>
              <a:rect l="l" t="t" r="r" b="b"/>
              <a:pathLst>
                <a:path w="40639" h="1505585">
                  <a:moveTo>
                    <a:pt x="40639" y="0"/>
                  </a:moveTo>
                  <a:lnTo>
                    <a:pt x="0" y="0"/>
                  </a:lnTo>
                  <a:lnTo>
                    <a:pt x="0" y="879162"/>
                  </a:lnTo>
                  <a:lnTo>
                    <a:pt x="38100" y="916939"/>
                  </a:lnTo>
                  <a:lnTo>
                    <a:pt x="0" y="1022896"/>
                  </a:lnTo>
                  <a:lnTo>
                    <a:pt x="0" y="1481234"/>
                  </a:lnTo>
                  <a:lnTo>
                    <a:pt x="40639" y="1505286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3F44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27169" y="0"/>
              <a:ext cx="41910" cy="1511300"/>
            </a:xfrm>
            <a:custGeom>
              <a:avLst/>
              <a:gdLst/>
              <a:ahLst/>
              <a:cxnLst/>
              <a:rect l="l" t="t" r="r" b="b"/>
              <a:pathLst>
                <a:path w="41910" h="1511300">
                  <a:moveTo>
                    <a:pt x="41909" y="0"/>
                  </a:moveTo>
                  <a:lnTo>
                    <a:pt x="0" y="0"/>
                  </a:lnTo>
                  <a:lnTo>
                    <a:pt x="0" y="915680"/>
                  </a:lnTo>
                  <a:lnTo>
                    <a:pt x="1269" y="916939"/>
                  </a:lnTo>
                  <a:lnTo>
                    <a:pt x="0" y="920471"/>
                  </a:lnTo>
                  <a:lnTo>
                    <a:pt x="0" y="1503032"/>
                  </a:lnTo>
                  <a:lnTo>
                    <a:pt x="13969" y="1511300"/>
                  </a:lnTo>
                  <a:lnTo>
                    <a:pt x="41909" y="1479289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3E4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65269" y="0"/>
              <a:ext cx="41910" cy="1483995"/>
            </a:xfrm>
            <a:custGeom>
              <a:avLst/>
              <a:gdLst/>
              <a:ahLst/>
              <a:cxnLst/>
              <a:rect l="l" t="t" r="r" b="b"/>
              <a:pathLst>
                <a:path w="41910" h="1483995">
                  <a:moveTo>
                    <a:pt x="41909" y="0"/>
                  </a:moveTo>
                  <a:lnTo>
                    <a:pt x="0" y="0"/>
                  </a:lnTo>
                  <a:lnTo>
                    <a:pt x="0" y="1483654"/>
                  </a:lnTo>
                  <a:lnTo>
                    <a:pt x="41909" y="1435640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3D42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03369" y="0"/>
              <a:ext cx="40640" cy="1440180"/>
            </a:xfrm>
            <a:custGeom>
              <a:avLst/>
              <a:gdLst/>
              <a:ahLst/>
              <a:cxnLst/>
              <a:rect l="l" t="t" r="r" b="b"/>
              <a:pathLst>
                <a:path w="40639" h="1440180">
                  <a:moveTo>
                    <a:pt x="40639" y="0"/>
                  </a:moveTo>
                  <a:lnTo>
                    <a:pt x="0" y="0"/>
                  </a:lnTo>
                  <a:lnTo>
                    <a:pt x="0" y="1440004"/>
                  </a:lnTo>
                  <a:lnTo>
                    <a:pt x="40639" y="1393444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3C41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40200" y="0"/>
              <a:ext cx="41910" cy="1398270"/>
            </a:xfrm>
            <a:custGeom>
              <a:avLst/>
              <a:gdLst/>
              <a:ahLst/>
              <a:cxnLst/>
              <a:rect l="l" t="t" r="r" b="b"/>
              <a:pathLst>
                <a:path w="41910" h="1398270">
                  <a:moveTo>
                    <a:pt x="41910" y="0"/>
                  </a:moveTo>
                  <a:lnTo>
                    <a:pt x="0" y="0"/>
                  </a:lnTo>
                  <a:lnTo>
                    <a:pt x="0" y="1397810"/>
                  </a:lnTo>
                  <a:lnTo>
                    <a:pt x="41910" y="1349794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C4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178300" y="0"/>
              <a:ext cx="41910" cy="1354455"/>
            </a:xfrm>
            <a:custGeom>
              <a:avLst/>
              <a:gdLst/>
              <a:ahLst/>
              <a:cxnLst/>
              <a:rect l="l" t="t" r="r" b="b"/>
              <a:pathLst>
                <a:path w="41910" h="1354455">
                  <a:moveTo>
                    <a:pt x="41910" y="0"/>
                  </a:moveTo>
                  <a:lnTo>
                    <a:pt x="0" y="0"/>
                  </a:lnTo>
                  <a:lnTo>
                    <a:pt x="0" y="1354160"/>
                  </a:lnTo>
                  <a:lnTo>
                    <a:pt x="41910" y="1306144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B3F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16400" y="0"/>
              <a:ext cx="41910" cy="1310640"/>
            </a:xfrm>
            <a:custGeom>
              <a:avLst/>
              <a:gdLst/>
              <a:ahLst/>
              <a:cxnLst/>
              <a:rect l="l" t="t" r="r" b="b"/>
              <a:pathLst>
                <a:path w="41910" h="1310640">
                  <a:moveTo>
                    <a:pt x="41910" y="0"/>
                  </a:moveTo>
                  <a:lnTo>
                    <a:pt x="0" y="0"/>
                  </a:lnTo>
                  <a:lnTo>
                    <a:pt x="0" y="1310509"/>
                  </a:lnTo>
                  <a:lnTo>
                    <a:pt x="41910" y="126249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A3E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54500" y="0"/>
              <a:ext cx="40640" cy="1267460"/>
            </a:xfrm>
            <a:custGeom>
              <a:avLst/>
              <a:gdLst/>
              <a:ahLst/>
              <a:cxnLst/>
              <a:rect l="l" t="t" r="r" b="b"/>
              <a:pathLst>
                <a:path w="40639" h="1267460">
                  <a:moveTo>
                    <a:pt x="40639" y="0"/>
                  </a:moveTo>
                  <a:lnTo>
                    <a:pt x="0" y="0"/>
                  </a:lnTo>
                  <a:lnTo>
                    <a:pt x="0" y="1266859"/>
                  </a:lnTo>
                  <a:lnTo>
                    <a:pt x="40639" y="1220299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393D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91330" y="0"/>
              <a:ext cx="41910" cy="1224915"/>
            </a:xfrm>
            <a:custGeom>
              <a:avLst/>
              <a:gdLst/>
              <a:ahLst/>
              <a:cxnLst/>
              <a:rect l="l" t="t" r="r" b="b"/>
              <a:pathLst>
                <a:path w="41910" h="1224915">
                  <a:moveTo>
                    <a:pt x="41910" y="0"/>
                  </a:moveTo>
                  <a:lnTo>
                    <a:pt x="0" y="0"/>
                  </a:lnTo>
                  <a:lnTo>
                    <a:pt x="0" y="1224665"/>
                  </a:lnTo>
                  <a:lnTo>
                    <a:pt x="41910" y="1176650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83C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29430" y="0"/>
              <a:ext cx="41910" cy="1181100"/>
            </a:xfrm>
            <a:custGeom>
              <a:avLst/>
              <a:gdLst/>
              <a:ahLst/>
              <a:cxnLst/>
              <a:rect l="l" t="t" r="r" b="b"/>
              <a:pathLst>
                <a:path w="41910" h="1181100">
                  <a:moveTo>
                    <a:pt x="41910" y="0"/>
                  </a:moveTo>
                  <a:lnTo>
                    <a:pt x="0" y="0"/>
                  </a:lnTo>
                  <a:lnTo>
                    <a:pt x="0" y="1181015"/>
                  </a:lnTo>
                  <a:lnTo>
                    <a:pt x="34290" y="1141729"/>
                  </a:lnTo>
                  <a:lnTo>
                    <a:pt x="41910" y="1141729"/>
                  </a:lnTo>
                  <a:lnTo>
                    <a:pt x="41910" y="0"/>
                  </a:lnTo>
                  <a:close/>
                </a:path>
                <a:path w="41910" h="1181100">
                  <a:moveTo>
                    <a:pt x="41910" y="1141729"/>
                  </a:moveTo>
                  <a:lnTo>
                    <a:pt x="34290" y="1141729"/>
                  </a:lnTo>
                  <a:lnTo>
                    <a:pt x="41910" y="1143566"/>
                  </a:lnTo>
                  <a:lnTo>
                    <a:pt x="41910" y="1141729"/>
                  </a:lnTo>
                  <a:close/>
                </a:path>
              </a:pathLst>
            </a:custGeom>
            <a:solidFill>
              <a:srgbClr val="373B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67530" y="0"/>
              <a:ext cx="40640" cy="1152525"/>
            </a:xfrm>
            <a:custGeom>
              <a:avLst/>
              <a:gdLst/>
              <a:ahLst/>
              <a:cxnLst/>
              <a:rect l="l" t="t" r="r" b="b"/>
              <a:pathLst>
                <a:path w="40639" h="1152525">
                  <a:moveTo>
                    <a:pt x="40640" y="0"/>
                  </a:moveTo>
                  <a:lnTo>
                    <a:pt x="0" y="0"/>
                  </a:lnTo>
                  <a:lnTo>
                    <a:pt x="0" y="1142648"/>
                  </a:lnTo>
                  <a:lnTo>
                    <a:pt x="40640" y="1152443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363A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04360" y="0"/>
              <a:ext cx="41910" cy="1162050"/>
            </a:xfrm>
            <a:custGeom>
              <a:avLst/>
              <a:gdLst/>
              <a:ahLst/>
              <a:cxnLst/>
              <a:rect l="l" t="t" r="r" b="b"/>
              <a:pathLst>
                <a:path w="41910" h="1162050">
                  <a:moveTo>
                    <a:pt x="41910" y="0"/>
                  </a:moveTo>
                  <a:lnTo>
                    <a:pt x="0" y="0"/>
                  </a:lnTo>
                  <a:lnTo>
                    <a:pt x="0" y="1151525"/>
                  </a:lnTo>
                  <a:lnTo>
                    <a:pt x="41910" y="1161626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539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460" y="0"/>
              <a:ext cx="41910" cy="1170940"/>
            </a:xfrm>
            <a:custGeom>
              <a:avLst/>
              <a:gdLst/>
              <a:ahLst/>
              <a:cxnLst/>
              <a:rect l="l" t="t" r="r" b="b"/>
              <a:pathLst>
                <a:path w="41910" h="1170940">
                  <a:moveTo>
                    <a:pt x="41910" y="0"/>
                  </a:moveTo>
                  <a:lnTo>
                    <a:pt x="0" y="0"/>
                  </a:lnTo>
                  <a:lnTo>
                    <a:pt x="0" y="1160708"/>
                  </a:lnTo>
                  <a:lnTo>
                    <a:pt x="41910" y="1170809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438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80560" y="0"/>
              <a:ext cx="40640" cy="1179830"/>
            </a:xfrm>
            <a:custGeom>
              <a:avLst/>
              <a:gdLst/>
              <a:ahLst/>
              <a:cxnLst/>
              <a:rect l="l" t="t" r="r" b="b"/>
              <a:pathLst>
                <a:path w="40639" h="1179830">
                  <a:moveTo>
                    <a:pt x="40639" y="0"/>
                  </a:moveTo>
                  <a:lnTo>
                    <a:pt x="0" y="0"/>
                  </a:lnTo>
                  <a:lnTo>
                    <a:pt x="0" y="1169891"/>
                  </a:lnTo>
                  <a:lnTo>
                    <a:pt x="40639" y="1179686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333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17389" y="0"/>
              <a:ext cx="41910" cy="1189355"/>
            </a:xfrm>
            <a:custGeom>
              <a:avLst/>
              <a:gdLst/>
              <a:ahLst/>
              <a:cxnLst/>
              <a:rect l="l" t="t" r="r" b="b"/>
              <a:pathLst>
                <a:path w="41910" h="1189355">
                  <a:moveTo>
                    <a:pt x="41910" y="0"/>
                  </a:moveTo>
                  <a:lnTo>
                    <a:pt x="0" y="0"/>
                  </a:lnTo>
                  <a:lnTo>
                    <a:pt x="0" y="1178768"/>
                  </a:lnTo>
                  <a:lnTo>
                    <a:pt x="41910" y="1188869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33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55489" y="0"/>
              <a:ext cx="41910" cy="1198245"/>
            </a:xfrm>
            <a:custGeom>
              <a:avLst/>
              <a:gdLst/>
              <a:ahLst/>
              <a:cxnLst/>
              <a:rect l="l" t="t" r="r" b="b"/>
              <a:pathLst>
                <a:path w="41910" h="1198245">
                  <a:moveTo>
                    <a:pt x="41910" y="0"/>
                  </a:moveTo>
                  <a:lnTo>
                    <a:pt x="0" y="0"/>
                  </a:lnTo>
                  <a:lnTo>
                    <a:pt x="0" y="1187951"/>
                  </a:lnTo>
                  <a:lnTo>
                    <a:pt x="41910" y="1198052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135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93589" y="0"/>
              <a:ext cx="40640" cy="1507490"/>
            </a:xfrm>
            <a:custGeom>
              <a:avLst/>
              <a:gdLst/>
              <a:ahLst/>
              <a:cxnLst/>
              <a:rect l="l" t="t" r="r" b="b"/>
              <a:pathLst>
                <a:path w="40639" h="1507490">
                  <a:moveTo>
                    <a:pt x="40639" y="0"/>
                  </a:moveTo>
                  <a:lnTo>
                    <a:pt x="0" y="0"/>
                  </a:lnTo>
                  <a:lnTo>
                    <a:pt x="0" y="1197134"/>
                  </a:lnTo>
                  <a:lnTo>
                    <a:pt x="17780" y="1201420"/>
                  </a:lnTo>
                  <a:lnTo>
                    <a:pt x="40639" y="1506981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3034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30419" y="0"/>
              <a:ext cx="41910" cy="1711960"/>
            </a:xfrm>
            <a:custGeom>
              <a:avLst/>
              <a:gdLst/>
              <a:ahLst/>
              <a:cxnLst/>
              <a:rect l="l" t="t" r="r" b="b"/>
              <a:pathLst>
                <a:path w="41910" h="1711960">
                  <a:moveTo>
                    <a:pt x="41909" y="0"/>
                  </a:moveTo>
                  <a:lnTo>
                    <a:pt x="0" y="0"/>
                  </a:lnTo>
                  <a:lnTo>
                    <a:pt x="0" y="1456054"/>
                  </a:lnTo>
                  <a:lnTo>
                    <a:pt x="19050" y="1710689"/>
                  </a:lnTo>
                  <a:lnTo>
                    <a:pt x="41909" y="1711748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303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519" y="0"/>
              <a:ext cx="41910" cy="1713864"/>
            </a:xfrm>
            <a:custGeom>
              <a:avLst/>
              <a:gdLst/>
              <a:ahLst/>
              <a:cxnLst/>
              <a:rect l="l" t="t" r="r" b="b"/>
              <a:pathLst>
                <a:path w="41910" h="1713864">
                  <a:moveTo>
                    <a:pt x="41909" y="0"/>
                  </a:moveTo>
                  <a:lnTo>
                    <a:pt x="0" y="0"/>
                  </a:lnTo>
                  <a:lnTo>
                    <a:pt x="0" y="1711571"/>
                  </a:lnTo>
                  <a:lnTo>
                    <a:pt x="41909" y="1713512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2F3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706619" y="0"/>
              <a:ext cx="40640" cy="1715770"/>
            </a:xfrm>
            <a:custGeom>
              <a:avLst/>
              <a:gdLst/>
              <a:ahLst/>
              <a:cxnLst/>
              <a:rect l="l" t="t" r="r" b="b"/>
              <a:pathLst>
                <a:path w="40639" h="1715770">
                  <a:moveTo>
                    <a:pt x="40639" y="0"/>
                  </a:moveTo>
                  <a:lnTo>
                    <a:pt x="0" y="0"/>
                  </a:lnTo>
                  <a:lnTo>
                    <a:pt x="0" y="1713335"/>
                  </a:lnTo>
                  <a:lnTo>
                    <a:pt x="40639" y="1715217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2E31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743450" y="0"/>
              <a:ext cx="41910" cy="1717039"/>
            </a:xfrm>
            <a:custGeom>
              <a:avLst/>
              <a:gdLst/>
              <a:ahLst/>
              <a:cxnLst/>
              <a:rect l="l" t="t" r="r" b="b"/>
              <a:pathLst>
                <a:path w="41910" h="1717039">
                  <a:moveTo>
                    <a:pt x="41910" y="0"/>
                  </a:moveTo>
                  <a:lnTo>
                    <a:pt x="0" y="0"/>
                  </a:lnTo>
                  <a:lnTo>
                    <a:pt x="0" y="1715040"/>
                  </a:lnTo>
                  <a:lnTo>
                    <a:pt x="41910" y="1716981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D30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781550" y="0"/>
              <a:ext cx="41910" cy="1718945"/>
            </a:xfrm>
            <a:custGeom>
              <a:avLst/>
              <a:gdLst/>
              <a:ahLst/>
              <a:cxnLst/>
              <a:rect l="l" t="t" r="r" b="b"/>
              <a:pathLst>
                <a:path w="41910" h="1718945">
                  <a:moveTo>
                    <a:pt x="41910" y="0"/>
                  </a:moveTo>
                  <a:lnTo>
                    <a:pt x="0" y="0"/>
                  </a:lnTo>
                  <a:lnTo>
                    <a:pt x="0" y="1716804"/>
                  </a:lnTo>
                  <a:lnTo>
                    <a:pt x="41910" y="171874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C2F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19650" y="0"/>
              <a:ext cx="40640" cy="1720850"/>
            </a:xfrm>
            <a:custGeom>
              <a:avLst/>
              <a:gdLst/>
              <a:ahLst/>
              <a:cxnLst/>
              <a:rect l="l" t="t" r="r" b="b"/>
              <a:pathLst>
                <a:path w="40639" h="1720850">
                  <a:moveTo>
                    <a:pt x="40639" y="0"/>
                  </a:moveTo>
                  <a:lnTo>
                    <a:pt x="0" y="0"/>
                  </a:lnTo>
                  <a:lnTo>
                    <a:pt x="0" y="1718568"/>
                  </a:lnTo>
                  <a:lnTo>
                    <a:pt x="40639" y="1720450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2B2E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57750" y="0"/>
              <a:ext cx="40640" cy="1722755"/>
            </a:xfrm>
            <a:custGeom>
              <a:avLst/>
              <a:gdLst/>
              <a:ahLst/>
              <a:cxnLst/>
              <a:rect l="l" t="t" r="r" b="b"/>
              <a:pathLst>
                <a:path w="40639" h="1722755">
                  <a:moveTo>
                    <a:pt x="40639" y="0"/>
                  </a:moveTo>
                  <a:lnTo>
                    <a:pt x="0" y="0"/>
                  </a:lnTo>
                  <a:lnTo>
                    <a:pt x="0" y="1720332"/>
                  </a:lnTo>
                  <a:lnTo>
                    <a:pt x="40639" y="1722214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2A2D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894579" y="0"/>
              <a:ext cx="41910" cy="1723389"/>
            </a:xfrm>
            <a:custGeom>
              <a:avLst/>
              <a:gdLst/>
              <a:ahLst/>
              <a:cxnLst/>
              <a:rect l="l" t="t" r="r" b="b"/>
              <a:pathLst>
                <a:path w="41910" h="1723389">
                  <a:moveTo>
                    <a:pt x="41910" y="0"/>
                  </a:moveTo>
                  <a:lnTo>
                    <a:pt x="0" y="0"/>
                  </a:lnTo>
                  <a:lnTo>
                    <a:pt x="0" y="1722037"/>
                  </a:lnTo>
                  <a:lnTo>
                    <a:pt x="29210" y="1723389"/>
                  </a:lnTo>
                  <a:lnTo>
                    <a:pt x="41910" y="163339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92C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32679" y="0"/>
              <a:ext cx="41910" cy="1660525"/>
            </a:xfrm>
            <a:custGeom>
              <a:avLst/>
              <a:gdLst/>
              <a:ahLst/>
              <a:cxnLst/>
              <a:rect l="l" t="t" r="r" b="b"/>
              <a:pathLst>
                <a:path w="41910" h="1660525">
                  <a:moveTo>
                    <a:pt x="41910" y="0"/>
                  </a:moveTo>
                  <a:lnTo>
                    <a:pt x="0" y="0"/>
                  </a:lnTo>
                  <a:lnTo>
                    <a:pt x="0" y="1660393"/>
                  </a:lnTo>
                  <a:lnTo>
                    <a:pt x="41910" y="1363410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82B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970779" y="0"/>
              <a:ext cx="40640" cy="1390650"/>
            </a:xfrm>
            <a:custGeom>
              <a:avLst/>
              <a:gdLst/>
              <a:ahLst/>
              <a:cxnLst/>
              <a:rect l="l" t="t" r="r" b="b"/>
              <a:pathLst>
                <a:path w="40639" h="1390650">
                  <a:moveTo>
                    <a:pt x="40640" y="0"/>
                  </a:moveTo>
                  <a:lnTo>
                    <a:pt x="0" y="0"/>
                  </a:lnTo>
                  <a:lnTo>
                    <a:pt x="0" y="1390409"/>
                  </a:lnTo>
                  <a:lnTo>
                    <a:pt x="26670" y="1201420"/>
                  </a:lnTo>
                  <a:lnTo>
                    <a:pt x="40640" y="1198474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272A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07610" y="0"/>
              <a:ext cx="41910" cy="1199515"/>
            </a:xfrm>
            <a:custGeom>
              <a:avLst/>
              <a:gdLst/>
              <a:ahLst/>
              <a:cxnLst/>
              <a:rect l="l" t="t" r="r" b="b"/>
              <a:pathLst>
                <a:path w="41910" h="1199515">
                  <a:moveTo>
                    <a:pt x="41910" y="0"/>
                  </a:moveTo>
                  <a:lnTo>
                    <a:pt x="0" y="0"/>
                  </a:lnTo>
                  <a:lnTo>
                    <a:pt x="0" y="1199278"/>
                  </a:lnTo>
                  <a:lnTo>
                    <a:pt x="41910" y="1190443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62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45710" y="0"/>
              <a:ext cx="41910" cy="1191260"/>
            </a:xfrm>
            <a:custGeom>
              <a:avLst/>
              <a:gdLst/>
              <a:ahLst/>
              <a:cxnLst/>
              <a:rect l="l" t="t" r="r" b="b"/>
              <a:pathLst>
                <a:path w="41910" h="1191260">
                  <a:moveTo>
                    <a:pt x="41910" y="0"/>
                  </a:moveTo>
                  <a:lnTo>
                    <a:pt x="0" y="0"/>
                  </a:lnTo>
                  <a:lnTo>
                    <a:pt x="0" y="1191246"/>
                  </a:lnTo>
                  <a:lnTo>
                    <a:pt x="41910" y="1182411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528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083810" y="0"/>
              <a:ext cx="40640" cy="1183640"/>
            </a:xfrm>
            <a:custGeom>
              <a:avLst/>
              <a:gdLst/>
              <a:ahLst/>
              <a:cxnLst/>
              <a:rect l="l" t="t" r="r" b="b"/>
              <a:pathLst>
                <a:path w="40639" h="1183640">
                  <a:moveTo>
                    <a:pt x="40639" y="0"/>
                  </a:moveTo>
                  <a:lnTo>
                    <a:pt x="0" y="0"/>
                  </a:lnTo>
                  <a:lnTo>
                    <a:pt x="0" y="1183214"/>
                  </a:lnTo>
                  <a:lnTo>
                    <a:pt x="40639" y="1174647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2427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121910" y="0"/>
              <a:ext cx="40640" cy="1175385"/>
            </a:xfrm>
            <a:custGeom>
              <a:avLst/>
              <a:gdLst/>
              <a:ahLst/>
              <a:cxnLst/>
              <a:rect l="l" t="t" r="r" b="b"/>
              <a:pathLst>
                <a:path w="40639" h="1175385">
                  <a:moveTo>
                    <a:pt x="40639" y="0"/>
                  </a:moveTo>
                  <a:lnTo>
                    <a:pt x="0" y="0"/>
                  </a:lnTo>
                  <a:lnTo>
                    <a:pt x="0" y="1175182"/>
                  </a:lnTo>
                  <a:lnTo>
                    <a:pt x="40639" y="1166615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2426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158739" y="0"/>
              <a:ext cx="41910" cy="1167765"/>
            </a:xfrm>
            <a:custGeom>
              <a:avLst/>
              <a:gdLst/>
              <a:ahLst/>
              <a:cxnLst/>
              <a:rect l="l" t="t" r="r" b="b"/>
              <a:pathLst>
                <a:path w="41910" h="1167765">
                  <a:moveTo>
                    <a:pt x="41910" y="0"/>
                  </a:moveTo>
                  <a:lnTo>
                    <a:pt x="0" y="0"/>
                  </a:lnTo>
                  <a:lnTo>
                    <a:pt x="0" y="1167418"/>
                  </a:lnTo>
                  <a:lnTo>
                    <a:pt x="41910" y="1158583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32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196839" y="0"/>
              <a:ext cx="40640" cy="1159510"/>
            </a:xfrm>
            <a:custGeom>
              <a:avLst/>
              <a:gdLst/>
              <a:ahLst/>
              <a:cxnLst/>
              <a:rect l="l" t="t" r="r" b="b"/>
              <a:pathLst>
                <a:path w="40639" h="1159510">
                  <a:moveTo>
                    <a:pt x="40639" y="0"/>
                  </a:moveTo>
                  <a:lnTo>
                    <a:pt x="0" y="0"/>
                  </a:lnTo>
                  <a:lnTo>
                    <a:pt x="0" y="1159386"/>
                  </a:lnTo>
                  <a:lnTo>
                    <a:pt x="35560" y="1151889"/>
                  </a:lnTo>
                  <a:lnTo>
                    <a:pt x="40639" y="1151889"/>
                  </a:lnTo>
                  <a:lnTo>
                    <a:pt x="40639" y="0"/>
                  </a:lnTo>
                  <a:close/>
                </a:path>
                <a:path w="40639" h="1159510">
                  <a:moveTo>
                    <a:pt x="40639" y="1151889"/>
                  </a:moveTo>
                  <a:lnTo>
                    <a:pt x="35560" y="1151889"/>
                  </a:lnTo>
                  <a:lnTo>
                    <a:pt x="40639" y="1157528"/>
                  </a:lnTo>
                  <a:lnTo>
                    <a:pt x="40639" y="1151889"/>
                  </a:lnTo>
                  <a:close/>
                </a:path>
              </a:pathLst>
            </a:custGeom>
            <a:solidFill>
              <a:srgbClr val="2224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34939" y="0"/>
              <a:ext cx="40640" cy="1200150"/>
            </a:xfrm>
            <a:custGeom>
              <a:avLst/>
              <a:gdLst/>
              <a:ahLst/>
              <a:cxnLst/>
              <a:rect l="l" t="t" r="r" b="b"/>
              <a:pathLst>
                <a:path w="40639" h="1200150">
                  <a:moveTo>
                    <a:pt x="40639" y="0"/>
                  </a:moveTo>
                  <a:lnTo>
                    <a:pt x="0" y="0"/>
                  </a:lnTo>
                  <a:lnTo>
                    <a:pt x="0" y="1154709"/>
                  </a:lnTo>
                  <a:lnTo>
                    <a:pt x="40639" y="1199815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2123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271770" y="0"/>
              <a:ext cx="41910" cy="1242695"/>
            </a:xfrm>
            <a:custGeom>
              <a:avLst/>
              <a:gdLst/>
              <a:ahLst/>
              <a:cxnLst/>
              <a:rect l="l" t="t" r="r" b="b"/>
              <a:pathLst>
                <a:path w="41910" h="1242695">
                  <a:moveTo>
                    <a:pt x="41909" y="0"/>
                  </a:moveTo>
                  <a:lnTo>
                    <a:pt x="0" y="0"/>
                  </a:lnTo>
                  <a:lnTo>
                    <a:pt x="0" y="1195586"/>
                  </a:lnTo>
                  <a:lnTo>
                    <a:pt x="41909" y="1242101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2022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309870" y="0"/>
              <a:ext cx="40640" cy="1283335"/>
            </a:xfrm>
            <a:custGeom>
              <a:avLst/>
              <a:gdLst/>
              <a:ahLst/>
              <a:cxnLst/>
              <a:rect l="l" t="t" r="r" b="b"/>
              <a:pathLst>
                <a:path w="40639" h="1283335">
                  <a:moveTo>
                    <a:pt x="40639" y="0"/>
                  </a:moveTo>
                  <a:lnTo>
                    <a:pt x="0" y="0"/>
                  </a:lnTo>
                  <a:lnTo>
                    <a:pt x="0" y="1237873"/>
                  </a:lnTo>
                  <a:lnTo>
                    <a:pt x="40639" y="1282979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F21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347970" y="0"/>
              <a:ext cx="40640" cy="1325880"/>
            </a:xfrm>
            <a:custGeom>
              <a:avLst/>
              <a:gdLst/>
              <a:ahLst/>
              <a:cxnLst/>
              <a:rect l="l" t="t" r="r" b="b"/>
              <a:pathLst>
                <a:path w="40639" h="1325880">
                  <a:moveTo>
                    <a:pt x="40639" y="0"/>
                  </a:moveTo>
                  <a:lnTo>
                    <a:pt x="0" y="0"/>
                  </a:lnTo>
                  <a:lnTo>
                    <a:pt x="0" y="1280160"/>
                  </a:lnTo>
                  <a:lnTo>
                    <a:pt x="40639" y="1325265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E2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84800" y="0"/>
              <a:ext cx="41910" cy="1367790"/>
            </a:xfrm>
            <a:custGeom>
              <a:avLst/>
              <a:gdLst/>
              <a:ahLst/>
              <a:cxnLst/>
              <a:rect l="l" t="t" r="r" b="b"/>
              <a:pathLst>
                <a:path w="41910" h="1367790">
                  <a:moveTo>
                    <a:pt x="41910" y="0"/>
                  </a:moveTo>
                  <a:lnTo>
                    <a:pt x="0" y="0"/>
                  </a:lnTo>
                  <a:lnTo>
                    <a:pt x="0" y="1321037"/>
                  </a:lnTo>
                  <a:lnTo>
                    <a:pt x="41910" y="1367552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1D1F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422900" y="0"/>
              <a:ext cx="40640" cy="1408430"/>
            </a:xfrm>
            <a:custGeom>
              <a:avLst/>
              <a:gdLst/>
              <a:ahLst/>
              <a:cxnLst/>
              <a:rect l="l" t="t" r="r" b="b"/>
              <a:pathLst>
                <a:path w="40639" h="1408430">
                  <a:moveTo>
                    <a:pt x="40639" y="0"/>
                  </a:moveTo>
                  <a:lnTo>
                    <a:pt x="0" y="0"/>
                  </a:lnTo>
                  <a:lnTo>
                    <a:pt x="0" y="1363324"/>
                  </a:lnTo>
                  <a:lnTo>
                    <a:pt x="40639" y="1408429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C1E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461000" y="0"/>
              <a:ext cx="40640" cy="1450975"/>
            </a:xfrm>
            <a:custGeom>
              <a:avLst/>
              <a:gdLst/>
              <a:ahLst/>
              <a:cxnLst/>
              <a:rect l="l" t="t" r="r" b="b"/>
              <a:pathLst>
                <a:path w="40639" h="1450975">
                  <a:moveTo>
                    <a:pt x="40639" y="0"/>
                  </a:moveTo>
                  <a:lnTo>
                    <a:pt x="0" y="0"/>
                  </a:lnTo>
                  <a:lnTo>
                    <a:pt x="0" y="1405610"/>
                  </a:lnTo>
                  <a:lnTo>
                    <a:pt x="40639" y="1450716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B1D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497829" y="0"/>
              <a:ext cx="41910" cy="1493520"/>
            </a:xfrm>
            <a:custGeom>
              <a:avLst/>
              <a:gdLst/>
              <a:ahLst/>
              <a:cxnLst/>
              <a:rect l="l" t="t" r="r" b="b"/>
              <a:pathLst>
                <a:path w="41910" h="1493520">
                  <a:moveTo>
                    <a:pt x="41910" y="0"/>
                  </a:moveTo>
                  <a:lnTo>
                    <a:pt x="0" y="0"/>
                  </a:lnTo>
                  <a:lnTo>
                    <a:pt x="0" y="1446488"/>
                  </a:lnTo>
                  <a:lnTo>
                    <a:pt x="41910" y="1493003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1A1C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535929" y="0"/>
              <a:ext cx="40640" cy="1534160"/>
            </a:xfrm>
            <a:custGeom>
              <a:avLst/>
              <a:gdLst/>
              <a:ahLst/>
              <a:cxnLst/>
              <a:rect l="l" t="t" r="r" b="b"/>
              <a:pathLst>
                <a:path w="40639" h="1534160">
                  <a:moveTo>
                    <a:pt x="40640" y="0"/>
                  </a:moveTo>
                  <a:lnTo>
                    <a:pt x="0" y="0"/>
                  </a:lnTo>
                  <a:lnTo>
                    <a:pt x="0" y="1488774"/>
                  </a:lnTo>
                  <a:lnTo>
                    <a:pt x="40640" y="1533880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191B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574029" y="0"/>
              <a:ext cx="40640" cy="1536700"/>
            </a:xfrm>
            <a:custGeom>
              <a:avLst/>
              <a:gdLst/>
              <a:ahLst/>
              <a:cxnLst/>
              <a:rect l="l" t="t" r="r" b="b"/>
              <a:pathLst>
                <a:path w="40639" h="1536700">
                  <a:moveTo>
                    <a:pt x="40640" y="0"/>
                  </a:moveTo>
                  <a:lnTo>
                    <a:pt x="0" y="0"/>
                  </a:lnTo>
                  <a:lnTo>
                    <a:pt x="0" y="1531061"/>
                  </a:lnTo>
                  <a:lnTo>
                    <a:pt x="5080" y="1536700"/>
                  </a:lnTo>
                  <a:lnTo>
                    <a:pt x="40640" y="1513916"/>
                  </a:lnTo>
                  <a:lnTo>
                    <a:pt x="40640" y="1017391"/>
                  </a:lnTo>
                  <a:lnTo>
                    <a:pt x="17780" y="967739"/>
                  </a:lnTo>
                  <a:lnTo>
                    <a:pt x="40640" y="944879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181A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610860" y="0"/>
              <a:ext cx="41910" cy="1516380"/>
            </a:xfrm>
            <a:custGeom>
              <a:avLst/>
              <a:gdLst/>
              <a:ahLst/>
              <a:cxnLst/>
              <a:rect l="l" t="t" r="r" b="b"/>
              <a:pathLst>
                <a:path w="41910" h="1516380">
                  <a:moveTo>
                    <a:pt x="0" y="1009116"/>
                  </a:moveTo>
                  <a:lnTo>
                    <a:pt x="0" y="1516357"/>
                  </a:lnTo>
                  <a:lnTo>
                    <a:pt x="41910" y="1489504"/>
                  </a:lnTo>
                  <a:lnTo>
                    <a:pt x="41910" y="1100143"/>
                  </a:lnTo>
                  <a:lnTo>
                    <a:pt x="0" y="1009116"/>
                  </a:lnTo>
                  <a:close/>
                </a:path>
                <a:path w="41910" h="1516380">
                  <a:moveTo>
                    <a:pt x="41910" y="0"/>
                  </a:moveTo>
                  <a:lnTo>
                    <a:pt x="0" y="0"/>
                  </a:lnTo>
                  <a:lnTo>
                    <a:pt x="0" y="948689"/>
                  </a:lnTo>
                  <a:lnTo>
                    <a:pt x="41910" y="906779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1819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48960" y="0"/>
              <a:ext cx="41910" cy="1492250"/>
            </a:xfrm>
            <a:custGeom>
              <a:avLst/>
              <a:gdLst/>
              <a:ahLst/>
              <a:cxnLst/>
              <a:rect l="l" t="t" r="r" b="b"/>
              <a:pathLst>
                <a:path w="41910" h="1492250">
                  <a:moveTo>
                    <a:pt x="0" y="1091868"/>
                  </a:moveTo>
                  <a:lnTo>
                    <a:pt x="0" y="1491945"/>
                  </a:lnTo>
                  <a:lnTo>
                    <a:pt x="41910" y="1465093"/>
                  </a:lnTo>
                  <a:lnTo>
                    <a:pt x="41910" y="1182895"/>
                  </a:lnTo>
                  <a:lnTo>
                    <a:pt x="0" y="1091868"/>
                  </a:lnTo>
                  <a:close/>
                </a:path>
                <a:path w="41910" h="1492250">
                  <a:moveTo>
                    <a:pt x="41910" y="0"/>
                  </a:moveTo>
                  <a:lnTo>
                    <a:pt x="0" y="0"/>
                  </a:lnTo>
                  <a:lnTo>
                    <a:pt x="0" y="910589"/>
                  </a:lnTo>
                  <a:lnTo>
                    <a:pt x="41910" y="868679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1718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87060" y="0"/>
              <a:ext cx="40640" cy="1468120"/>
            </a:xfrm>
            <a:custGeom>
              <a:avLst/>
              <a:gdLst/>
              <a:ahLst/>
              <a:cxnLst/>
              <a:rect l="l" t="t" r="r" b="b"/>
              <a:pathLst>
                <a:path w="40639" h="1468120">
                  <a:moveTo>
                    <a:pt x="0" y="1174620"/>
                  </a:moveTo>
                  <a:lnTo>
                    <a:pt x="0" y="1467534"/>
                  </a:lnTo>
                  <a:lnTo>
                    <a:pt x="40639" y="1441495"/>
                  </a:lnTo>
                  <a:lnTo>
                    <a:pt x="40639" y="1262889"/>
                  </a:lnTo>
                  <a:lnTo>
                    <a:pt x="0" y="1174620"/>
                  </a:lnTo>
                  <a:close/>
                </a:path>
                <a:path w="40639" h="1468120">
                  <a:moveTo>
                    <a:pt x="40639" y="0"/>
                  </a:moveTo>
                  <a:lnTo>
                    <a:pt x="0" y="0"/>
                  </a:lnTo>
                  <a:lnTo>
                    <a:pt x="0" y="872489"/>
                  </a:lnTo>
                  <a:lnTo>
                    <a:pt x="40639" y="831850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61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723889" y="0"/>
              <a:ext cx="41910" cy="1443990"/>
            </a:xfrm>
            <a:custGeom>
              <a:avLst/>
              <a:gdLst/>
              <a:ahLst/>
              <a:cxnLst/>
              <a:rect l="l" t="t" r="r" b="b"/>
              <a:pathLst>
                <a:path w="41910" h="1443990">
                  <a:moveTo>
                    <a:pt x="0" y="1254614"/>
                  </a:moveTo>
                  <a:lnTo>
                    <a:pt x="0" y="1443936"/>
                  </a:lnTo>
                  <a:lnTo>
                    <a:pt x="41910" y="1417084"/>
                  </a:lnTo>
                  <a:lnTo>
                    <a:pt x="41910" y="1345641"/>
                  </a:lnTo>
                  <a:lnTo>
                    <a:pt x="0" y="1254614"/>
                  </a:lnTo>
                  <a:close/>
                </a:path>
                <a:path w="41910" h="1443990">
                  <a:moveTo>
                    <a:pt x="41910" y="0"/>
                  </a:moveTo>
                  <a:lnTo>
                    <a:pt x="0" y="0"/>
                  </a:lnTo>
                  <a:lnTo>
                    <a:pt x="0" y="835660"/>
                  </a:lnTo>
                  <a:lnTo>
                    <a:pt x="30480" y="805179"/>
                  </a:lnTo>
                  <a:lnTo>
                    <a:pt x="41910" y="805179"/>
                  </a:lnTo>
                  <a:lnTo>
                    <a:pt x="41910" y="0"/>
                  </a:lnTo>
                  <a:close/>
                </a:path>
                <a:path w="41910" h="1443990">
                  <a:moveTo>
                    <a:pt x="41910" y="805179"/>
                  </a:moveTo>
                  <a:lnTo>
                    <a:pt x="30480" y="805179"/>
                  </a:lnTo>
                  <a:lnTo>
                    <a:pt x="41910" y="811427"/>
                  </a:lnTo>
                  <a:lnTo>
                    <a:pt x="41910" y="805179"/>
                  </a:lnTo>
                  <a:close/>
                </a:path>
              </a:pathLst>
            </a:custGeom>
            <a:solidFill>
              <a:srgbClr val="151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761989" y="0"/>
              <a:ext cx="41910" cy="1419860"/>
            </a:xfrm>
            <a:custGeom>
              <a:avLst/>
              <a:gdLst/>
              <a:ahLst/>
              <a:cxnLst/>
              <a:rect l="l" t="t" r="r" b="b"/>
              <a:pathLst>
                <a:path w="41910" h="1419860">
                  <a:moveTo>
                    <a:pt x="0" y="1337366"/>
                  </a:moveTo>
                  <a:lnTo>
                    <a:pt x="0" y="1419525"/>
                  </a:lnTo>
                  <a:lnTo>
                    <a:pt x="29210" y="1400810"/>
                  </a:lnTo>
                  <a:lnTo>
                    <a:pt x="0" y="1337366"/>
                  </a:lnTo>
                  <a:close/>
                </a:path>
                <a:path w="41910" h="1419860">
                  <a:moveTo>
                    <a:pt x="41910" y="0"/>
                  </a:moveTo>
                  <a:lnTo>
                    <a:pt x="0" y="0"/>
                  </a:lnTo>
                  <a:lnTo>
                    <a:pt x="0" y="809344"/>
                  </a:lnTo>
                  <a:lnTo>
                    <a:pt x="41910" y="832252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1415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800089" y="0"/>
              <a:ext cx="40640" cy="852805"/>
            </a:xfrm>
            <a:custGeom>
              <a:avLst/>
              <a:gdLst/>
              <a:ahLst/>
              <a:cxnLst/>
              <a:rect l="l" t="t" r="r" b="b"/>
              <a:pathLst>
                <a:path w="40639" h="852805">
                  <a:moveTo>
                    <a:pt x="40639" y="0"/>
                  </a:moveTo>
                  <a:lnTo>
                    <a:pt x="0" y="0"/>
                  </a:lnTo>
                  <a:lnTo>
                    <a:pt x="0" y="830169"/>
                  </a:lnTo>
                  <a:lnTo>
                    <a:pt x="40639" y="852382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314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38189" y="0"/>
              <a:ext cx="40640" cy="873760"/>
            </a:xfrm>
            <a:custGeom>
              <a:avLst/>
              <a:gdLst/>
              <a:ahLst/>
              <a:cxnLst/>
              <a:rect l="l" t="t" r="r" b="b"/>
              <a:pathLst>
                <a:path w="40639" h="873760">
                  <a:moveTo>
                    <a:pt x="40639" y="0"/>
                  </a:moveTo>
                  <a:lnTo>
                    <a:pt x="0" y="0"/>
                  </a:lnTo>
                  <a:lnTo>
                    <a:pt x="0" y="850994"/>
                  </a:lnTo>
                  <a:lnTo>
                    <a:pt x="40639" y="873207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213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5020" y="0"/>
              <a:ext cx="41910" cy="894080"/>
            </a:xfrm>
            <a:custGeom>
              <a:avLst/>
              <a:gdLst/>
              <a:ahLst/>
              <a:cxnLst/>
              <a:rect l="l" t="t" r="r" b="b"/>
              <a:pathLst>
                <a:path w="41910" h="894080">
                  <a:moveTo>
                    <a:pt x="41909" y="0"/>
                  </a:moveTo>
                  <a:lnTo>
                    <a:pt x="0" y="0"/>
                  </a:lnTo>
                  <a:lnTo>
                    <a:pt x="0" y="871125"/>
                  </a:lnTo>
                  <a:lnTo>
                    <a:pt x="41909" y="894032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111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913120" y="0"/>
              <a:ext cx="41910" cy="915035"/>
            </a:xfrm>
            <a:custGeom>
              <a:avLst/>
              <a:gdLst/>
              <a:ahLst/>
              <a:cxnLst/>
              <a:rect l="l" t="t" r="r" b="b"/>
              <a:pathLst>
                <a:path w="41910" h="915035">
                  <a:moveTo>
                    <a:pt x="41909" y="0"/>
                  </a:moveTo>
                  <a:lnTo>
                    <a:pt x="0" y="0"/>
                  </a:lnTo>
                  <a:lnTo>
                    <a:pt x="0" y="891950"/>
                  </a:lnTo>
                  <a:lnTo>
                    <a:pt x="41909" y="914857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101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951220" y="0"/>
              <a:ext cx="40640" cy="935355"/>
            </a:xfrm>
            <a:custGeom>
              <a:avLst/>
              <a:gdLst/>
              <a:ahLst/>
              <a:cxnLst/>
              <a:rect l="l" t="t" r="r" b="b"/>
              <a:pathLst>
                <a:path w="40639" h="935355">
                  <a:moveTo>
                    <a:pt x="40639" y="0"/>
                  </a:moveTo>
                  <a:lnTo>
                    <a:pt x="0" y="0"/>
                  </a:lnTo>
                  <a:lnTo>
                    <a:pt x="0" y="912775"/>
                  </a:lnTo>
                  <a:lnTo>
                    <a:pt x="40639" y="934988"/>
                  </a:lnTo>
                  <a:lnTo>
                    <a:pt x="40639" y="461920"/>
                  </a:lnTo>
                  <a:lnTo>
                    <a:pt x="13969" y="434339"/>
                  </a:lnTo>
                  <a:lnTo>
                    <a:pt x="40639" y="354782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0F1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988050" y="0"/>
              <a:ext cx="41910" cy="956310"/>
            </a:xfrm>
            <a:custGeom>
              <a:avLst/>
              <a:gdLst/>
              <a:ahLst/>
              <a:cxnLst/>
              <a:rect l="l" t="t" r="r" b="b"/>
              <a:pathLst>
                <a:path w="41910" h="956310">
                  <a:moveTo>
                    <a:pt x="0" y="457980"/>
                  </a:moveTo>
                  <a:lnTo>
                    <a:pt x="0" y="932905"/>
                  </a:lnTo>
                  <a:lnTo>
                    <a:pt x="41910" y="955813"/>
                  </a:lnTo>
                  <a:lnTo>
                    <a:pt x="41910" y="501320"/>
                  </a:lnTo>
                  <a:lnTo>
                    <a:pt x="0" y="457980"/>
                  </a:lnTo>
                  <a:close/>
                </a:path>
                <a:path w="41910" h="956310">
                  <a:moveTo>
                    <a:pt x="41910" y="0"/>
                  </a:moveTo>
                  <a:lnTo>
                    <a:pt x="0" y="0"/>
                  </a:lnTo>
                  <a:lnTo>
                    <a:pt x="0" y="366147"/>
                  </a:lnTo>
                  <a:lnTo>
                    <a:pt x="41910" y="241127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E0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026150" y="0"/>
              <a:ext cx="41910" cy="977265"/>
            </a:xfrm>
            <a:custGeom>
              <a:avLst/>
              <a:gdLst/>
              <a:ahLst/>
              <a:cxnLst/>
              <a:rect l="l" t="t" r="r" b="b"/>
              <a:pathLst>
                <a:path w="41910" h="977265">
                  <a:moveTo>
                    <a:pt x="0" y="497380"/>
                  </a:moveTo>
                  <a:lnTo>
                    <a:pt x="0" y="953730"/>
                  </a:lnTo>
                  <a:lnTo>
                    <a:pt x="41910" y="976637"/>
                  </a:lnTo>
                  <a:lnTo>
                    <a:pt x="41910" y="540720"/>
                  </a:lnTo>
                  <a:lnTo>
                    <a:pt x="0" y="497380"/>
                  </a:lnTo>
                  <a:close/>
                </a:path>
                <a:path w="41910" h="977265">
                  <a:moveTo>
                    <a:pt x="41910" y="0"/>
                  </a:moveTo>
                  <a:lnTo>
                    <a:pt x="0" y="0"/>
                  </a:lnTo>
                  <a:lnTo>
                    <a:pt x="0" y="252493"/>
                  </a:lnTo>
                  <a:lnTo>
                    <a:pt x="13970" y="210820"/>
                  </a:lnTo>
                  <a:lnTo>
                    <a:pt x="41910" y="20809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D0E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064250" y="0"/>
              <a:ext cx="40640" cy="996950"/>
            </a:xfrm>
            <a:custGeom>
              <a:avLst/>
              <a:gdLst/>
              <a:ahLst/>
              <a:cxnLst/>
              <a:rect l="l" t="t" r="r" b="b"/>
              <a:pathLst>
                <a:path w="40639" h="996950">
                  <a:moveTo>
                    <a:pt x="0" y="536780"/>
                  </a:moveTo>
                  <a:lnTo>
                    <a:pt x="0" y="974555"/>
                  </a:lnTo>
                  <a:lnTo>
                    <a:pt x="40639" y="996768"/>
                  </a:lnTo>
                  <a:lnTo>
                    <a:pt x="40639" y="578807"/>
                  </a:lnTo>
                  <a:lnTo>
                    <a:pt x="0" y="536780"/>
                  </a:lnTo>
                  <a:close/>
                </a:path>
                <a:path w="40639" h="996950">
                  <a:moveTo>
                    <a:pt x="40639" y="0"/>
                  </a:moveTo>
                  <a:lnTo>
                    <a:pt x="0" y="0"/>
                  </a:lnTo>
                  <a:lnTo>
                    <a:pt x="0" y="208467"/>
                  </a:lnTo>
                  <a:lnTo>
                    <a:pt x="40639" y="204504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0C0D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101079" y="0"/>
              <a:ext cx="41910" cy="1017905"/>
            </a:xfrm>
            <a:custGeom>
              <a:avLst/>
              <a:gdLst/>
              <a:ahLst/>
              <a:cxnLst/>
              <a:rect l="l" t="t" r="r" b="b"/>
              <a:pathLst>
                <a:path w="41910" h="1017905">
                  <a:moveTo>
                    <a:pt x="0" y="574867"/>
                  </a:moveTo>
                  <a:lnTo>
                    <a:pt x="0" y="994686"/>
                  </a:lnTo>
                  <a:lnTo>
                    <a:pt x="41910" y="1017593"/>
                  </a:lnTo>
                  <a:lnTo>
                    <a:pt x="41910" y="618208"/>
                  </a:lnTo>
                  <a:lnTo>
                    <a:pt x="0" y="574867"/>
                  </a:lnTo>
                  <a:close/>
                </a:path>
                <a:path w="41910" h="1017905">
                  <a:moveTo>
                    <a:pt x="41910" y="0"/>
                  </a:moveTo>
                  <a:lnTo>
                    <a:pt x="0" y="0"/>
                  </a:lnTo>
                  <a:lnTo>
                    <a:pt x="0" y="204876"/>
                  </a:lnTo>
                  <a:lnTo>
                    <a:pt x="41910" y="200790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C0C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139179" y="0"/>
              <a:ext cx="41910" cy="1028700"/>
            </a:xfrm>
            <a:custGeom>
              <a:avLst/>
              <a:gdLst/>
              <a:ahLst/>
              <a:cxnLst/>
              <a:rect l="l" t="t" r="r" b="b"/>
              <a:pathLst>
                <a:path w="41910" h="1028700">
                  <a:moveTo>
                    <a:pt x="0" y="614268"/>
                  </a:moveTo>
                  <a:lnTo>
                    <a:pt x="0" y="1015510"/>
                  </a:lnTo>
                  <a:lnTo>
                    <a:pt x="24130" y="1028700"/>
                  </a:lnTo>
                  <a:lnTo>
                    <a:pt x="41910" y="1007286"/>
                  </a:lnTo>
                  <a:lnTo>
                    <a:pt x="41910" y="657608"/>
                  </a:lnTo>
                  <a:lnTo>
                    <a:pt x="0" y="614268"/>
                  </a:lnTo>
                  <a:close/>
                </a:path>
                <a:path w="41910" h="1028700">
                  <a:moveTo>
                    <a:pt x="41910" y="0"/>
                  </a:moveTo>
                  <a:lnTo>
                    <a:pt x="0" y="0"/>
                  </a:lnTo>
                  <a:lnTo>
                    <a:pt x="0" y="201161"/>
                  </a:lnTo>
                  <a:lnTo>
                    <a:pt x="41910" y="19707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B0B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177279" y="0"/>
              <a:ext cx="40640" cy="1012190"/>
            </a:xfrm>
            <a:custGeom>
              <a:avLst/>
              <a:gdLst/>
              <a:ahLst/>
              <a:cxnLst/>
              <a:rect l="l" t="t" r="r" b="b"/>
              <a:pathLst>
                <a:path w="40639" h="1012190">
                  <a:moveTo>
                    <a:pt x="0" y="653668"/>
                  </a:moveTo>
                  <a:lnTo>
                    <a:pt x="0" y="1011874"/>
                  </a:lnTo>
                  <a:lnTo>
                    <a:pt x="40640" y="962928"/>
                  </a:lnTo>
                  <a:lnTo>
                    <a:pt x="40640" y="695695"/>
                  </a:lnTo>
                  <a:lnTo>
                    <a:pt x="0" y="653668"/>
                  </a:lnTo>
                  <a:close/>
                </a:path>
                <a:path w="40639" h="1012190">
                  <a:moveTo>
                    <a:pt x="40640" y="0"/>
                  </a:moveTo>
                  <a:lnTo>
                    <a:pt x="0" y="0"/>
                  </a:lnTo>
                  <a:lnTo>
                    <a:pt x="0" y="197446"/>
                  </a:lnTo>
                  <a:lnTo>
                    <a:pt x="40640" y="193484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0A0A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214110" y="0"/>
              <a:ext cx="41910" cy="967740"/>
            </a:xfrm>
            <a:custGeom>
              <a:avLst/>
              <a:gdLst/>
              <a:ahLst/>
              <a:cxnLst/>
              <a:rect l="l" t="t" r="r" b="b"/>
              <a:pathLst>
                <a:path w="41910" h="967740">
                  <a:moveTo>
                    <a:pt x="0" y="691755"/>
                  </a:moveTo>
                  <a:lnTo>
                    <a:pt x="0" y="967517"/>
                  </a:lnTo>
                  <a:lnTo>
                    <a:pt x="41910" y="917041"/>
                  </a:lnTo>
                  <a:lnTo>
                    <a:pt x="41910" y="735095"/>
                  </a:lnTo>
                  <a:lnTo>
                    <a:pt x="0" y="691755"/>
                  </a:lnTo>
                  <a:close/>
                </a:path>
                <a:path w="41910" h="967740">
                  <a:moveTo>
                    <a:pt x="41910" y="0"/>
                  </a:moveTo>
                  <a:lnTo>
                    <a:pt x="0" y="0"/>
                  </a:lnTo>
                  <a:lnTo>
                    <a:pt x="0" y="193855"/>
                  </a:lnTo>
                  <a:lnTo>
                    <a:pt x="41910" y="189769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90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252210" y="0"/>
              <a:ext cx="41910" cy="922019"/>
            </a:xfrm>
            <a:custGeom>
              <a:avLst/>
              <a:gdLst/>
              <a:ahLst/>
              <a:cxnLst/>
              <a:rect l="l" t="t" r="r" b="b"/>
              <a:pathLst>
                <a:path w="41910" h="922019">
                  <a:moveTo>
                    <a:pt x="0" y="731155"/>
                  </a:moveTo>
                  <a:lnTo>
                    <a:pt x="0" y="921630"/>
                  </a:lnTo>
                  <a:lnTo>
                    <a:pt x="41910" y="871155"/>
                  </a:lnTo>
                  <a:lnTo>
                    <a:pt x="41910" y="774496"/>
                  </a:lnTo>
                  <a:lnTo>
                    <a:pt x="0" y="731155"/>
                  </a:lnTo>
                  <a:close/>
                </a:path>
                <a:path w="41910" h="922019">
                  <a:moveTo>
                    <a:pt x="41910" y="0"/>
                  </a:moveTo>
                  <a:lnTo>
                    <a:pt x="0" y="0"/>
                  </a:lnTo>
                  <a:lnTo>
                    <a:pt x="0" y="190141"/>
                  </a:lnTo>
                  <a:lnTo>
                    <a:pt x="41910" y="18605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808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290310" y="0"/>
              <a:ext cx="40640" cy="876300"/>
            </a:xfrm>
            <a:custGeom>
              <a:avLst/>
              <a:gdLst/>
              <a:ahLst/>
              <a:cxnLst/>
              <a:rect l="l" t="t" r="r" b="b"/>
              <a:pathLst>
                <a:path w="40639" h="876300">
                  <a:moveTo>
                    <a:pt x="0" y="770556"/>
                  </a:moveTo>
                  <a:lnTo>
                    <a:pt x="0" y="875743"/>
                  </a:lnTo>
                  <a:lnTo>
                    <a:pt x="40639" y="826797"/>
                  </a:lnTo>
                  <a:lnTo>
                    <a:pt x="40639" y="812583"/>
                  </a:lnTo>
                  <a:lnTo>
                    <a:pt x="0" y="770556"/>
                  </a:lnTo>
                  <a:close/>
                </a:path>
                <a:path w="40639" h="876300">
                  <a:moveTo>
                    <a:pt x="40639" y="0"/>
                  </a:moveTo>
                  <a:lnTo>
                    <a:pt x="0" y="0"/>
                  </a:lnTo>
                  <a:lnTo>
                    <a:pt x="0" y="186426"/>
                  </a:lnTo>
                  <a:lnTo>
                    <a:pt x="40639" y="182464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0707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327139" y="0"/>
              <a:ext cx="41910" cy="831850"/>
            </a:xfrm>
            <a:custGeom>
              <a:avLst/>
              <a:gdLst/>
              <a:ahLst/>
              <a:cxnLst/>
              <a:rect l="l" t="t" r="r" b="b"/>
              <a:pathLst>
                <a:path w="41910" h="831850">
                  <a:moveTo>
                    <a:pt x="0" y="808643"/>
                  </a:moveTo>
                  <a:lnTo>
                    <a:pt x="0" y="831386"/>
                  </a:lnTo>
                  <a:lnTo>
                    <a:pt x="10160" y="819150"/>
                  </a:lnTo>
                  <a:lnTo>
                    <a:pt x="0" y="808643"/>
                  </a:lnTo>
                  <a:close/>
                </a:path>
                <a:path w="41910" h="831850">
                  <a:moveTo>
                    <a:pt x="41910" y="0"/>
                  </a:moveTo>
                  <a:lnTo>
                    <a:pt x="0" y="0"/>
                  </a:lnTo>
                  <a:lnTo>
                    <a:pt x="0" y="182835"/>
                  </a:lnTo>
                  <a:lnTo>
                    <a:pt x="41910" y="178749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606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6365240" y="0"/>
            <a:ext cx="187960" cy="179705"/>
            <a:chOff x="6365240" y="0"/>
            <a:chExt cx="187960" cy="179705"/>
          </a:xfrm>
        </p:grpSpPr>
        <p:sp>
          <p:nvSpPr>
            <p:cNvPr id="87" name="object 87"/>
            <p:cNvSpPr/>
            <p:nvPr/>
          </p:nvSpPr>
          <p:spPr>
            <a:xfrm>
              <a:off x="6365240" y="0"/>
              <a:ext cx="41910" cy="179705"/>
            </a:xfrm>
            <a:custGeom>
              <a:avLst/>
              <a:gdLst/>
              <a:ahLst/>
              <a:cxnLst/>
              <a:rect l="l" t="t" r="r" b="b"/>
              <a:pathLst>
                <a:path w="41910" h="179705">
                  <a:moveTo>
                    <a:pt x="41910" y="0"/>
                  </a:moveTo>
                  <a:lnTo>
                    <a:pt x="0" y="0"/>
                  </a:lnTo>
                  <a:lnTo>
                    <a:pt x="0" y="179120"/>
                  </a:lnTo>
                  <a:lnTo>
                    <a:pt x="41910" y="175034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505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403340" y="0"/>
              <a:ext cx="40640" cy="175895"/>
            </a:xfrm>
            <a:custGeom>
              <a:avLst/>
              <a:gdLst/>
              <a:ahLst/>
              <a:cxnLst/>
              <a:rect l="l" t="t" r="r" b="b"/>
              <a:pathLst>
                <a:path w="40639" h="175895">
                  <a:moveTo>
                    <a:pt x="40639" y="0"/>
                  </a:moveTo>
                  <a:lnTo>
                    <a:pt x="0" y="0"/>
                  </a:lnTo>
                  <a:lnTo>
                    <a:pt x="0" y="175406"/>
                  </a:lnTo>
                  <a:lnTo>
                    <a:pt x="40639" y="171443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0404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440170" y="0"/>
              <a:ext cx="41910" cy="172085"/>
            </a:xfrm>
            <a:custGeom>
              <a:avLst/>
              <a:gdLst/>
              <a:ahLst/>
              <a:cxnLst/>
              <a:rect l="l" t="t" r="r" b="b"/>
              <a:pathLst>
                <a:path w="41910" h="172085">
                  <a:moveTo>
                    <a:pt x="41909" y="0"/>
                  </a:moveTo>
                  <a:lnTo>
                    <a:pt x="0" y="0"/>
                  </a:lnTo>
                  <a:lnTo>
                    <a:pt x="0" y="171815"/>
                  </a:lnTo>
                  <a:lnTo>
                    <a:pt x="41909" y="167728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0303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478270" y="0"/>
              <a:ext cx="41910" cy="168275"/>
            </a:xfrm>
            <a:custGeom>
              <a:avLst/>
              <a:gdLst/>
              <a:ahLst/>
              <a:cxnLst/>
              <a:rect l="l" t="t" r="r" b="b"/>
              <a:pathLst>
                <a:path w="41909" h="168275">
                  <a:moveTo>
                    <a:pt x="41909" y="0"/>
                  </a:moveTo>
                  <a:lnTo>
                    <a:pt x="0" y="0"/>
                  </a:lnTo>
                  <a:lnTo>
                    <a:pt x="0" y="168100"/>
                  </a:lnTo>
                  <a:lnTo>
                    <a:pt x="41909" y="164014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0202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516370" y="0"/>
              <a:ext cx="36830" cy="164465"/>
            </a:xfrm>
            <a:custGeom>
              <a:avLst/>
              <a:gdLst/>
              <a:ahLst/>
              <a:cxnLst/>
              <a:rect l="l" t="t" r="r" b="b"/>
              <a:pathLst>
                <a:path w="36829" h="164465">
                  <a:moveTo>
                    <a:pt x="36829" y="0"/>
                  </a:moveTo>
                  <a:lnTo>
                    <a:pt x="0" y="0"/>
                  </a:lnTo>
                  <a:lnTo>
                    <a:pt x="0" y="164385"/>
                  </a:lnTo>
                  <a:lnTo>
                    <a:pt x="31750" y="161290"/>
                  </a:lnTo>
                  <a:lnTo>
                    <a:pt x="36829" y="0"/>
                  </a:lnTo>
                  <a:close/>
                </a:path>
              </a:pathLst>
            </a:custGeom>
            <a:solidFill>
              <a:srgbClr val="0101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/>
          <p:nvPr/>
        </p:nvSpPr>
        <p:spPr>
          <a:xfrm>
            <a:off x="3810" y="0"/>
            <a:ext cx="802640" cy="68541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1221739" y="2700020"/>
            <a:ext cx="31946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EAD088"/>
                </a:solidFill>
                <a:latin typeface="Arial"/>
                <a:cs typeface="Arial"/>
              </a:rPr>
              <a:t>The</a:t>
            </a:r>
            <a:r>
              <a:rPr sz="4400" spc="-85" dirty="0">
                <a:solidFill>
                  <a:srgbClr val="EAD088"/>
                </a:solidFill>
                <a:latin typeface="Arial"/>
                <a:cs typeface="Arial"/>
              </a:rPr>
              <a:t> </a:t>
            </a:r>
            <a:r>
              <a:rPr sz="4400" spc="-5" dirty="0">
                <a:solidFill>
                  <a:srgbClr val="EAD088"/>
                </a:solidFill>
                <a:latin typeface="Arial"/>
                <a:cs typeface="Arial"/>
              </a:rPr>
              <a:t>Crucible</a:t>
            </a:r>
            <a:endParaRPr sz="44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212339" y="4147820"/>
            <a:ext cx="32575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Character</a:t>
            </a:r>
            <a:r>
              <a:rPr sz="3200" spc="-6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Review</a:t>
            </a:r>
            <a:endParaRPr sz="320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39363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Abigail</a:t>
            </a:r>
            <a:r>
              <a:rPr spc="-80" dirty="0"/>
              <a:t> </a:t>
            </a:r>
            <a:r>
              <a:rPr spc="-5" dirty="0"/>
              <a:t>Williams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93640" y="1709420"/>
            <a:ext cx="3811270" cy="3986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342900">
              <a:lnSpc>
                <a:spcPct val="100000"/>
              </a:lnSpc>
              <a:spcBef>
                <a:spcPts val="10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699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Orphaned niece of</a:t>
            </a:r>
            <a:r>
              <a:rPr sz="2400" spc="-4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Rev.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Parris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69900" indent="-342900">
              <a:lnSpc>
                <a:spcPct val="100000"/>
              </a:lnSpc>
              <a:spcBef>
                <a:spcPts val="60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699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Mistress of Proctor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69900" marR="896619" indent="-342900">
              <a:lnSpc>
                <a:spcPct val="100000"/>
              </a:lnSpc>
              <a:spcBef>
                <a:spcPts val="60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69900" algn="l"/>
              </a:tabLst>
            </a:pP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Leads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“crying out” 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during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the trial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69900" marR="436880" indent="-342900" algn="just">
              <a:lnSpc>
                <a:spcPct val="100000"/>
              </a:lnSpc>
              <a:spcBef>
                <a:spcPts val="60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699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Uses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her power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rid  herself of</a:t>
            </a:r>
            <a:r>
              <a:rPr sz="2400" spc="-2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Elizabeth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69900" marR="422909" indent="-342900" algn="just">
              <a:lnSpc>
                <a:spcPct val="100000"/>
              </a:lnSpc>
              <a:spcBef>
                <a:spcPts val="59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69900" algn="l"/>
              </a:tabLst>
            </a:pP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Flees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town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when she  fears the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villagers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are 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about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to turn on</a:t>
            </a:r>
            <a:r>
              <a:rPr sz="2400" spc="-4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her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00200" y="1676400"/>
            <a:ext cx="2743200" cy="411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319278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John</a:t>
            </a:r>
            <a:r>
              <a:rPr spc="-80" dirty="0"/>
              <a:t> </a:t>
            </a:r>
            <a:r>
              <a:rPr spc="-5" dirty="0"/>
              <a:t>Proctor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6639" y="1672590"/>
            <a:ext cx="3616960" cy="4360809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44500" marR="93980" indent="-342900">
              <a:lnSpc>
                <a:spcPts val="2590"/>
              </a:lnSpc>
              <a:spcBef>
                <a:spcPts val="425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445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Good </a:t>
            </a:r>
            <a:r>
              <a:rPr sz="2400" spc="5" dirty="0">
                <a:solidFill>
                  <a:srgbClr val="0070C0"/>
                </a:solidFill>
                <a:latin typeface="Arial"/>
                <a:cs typeface="Arial"/>
              </a:rPr>
              <a:t>man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with</a:t>
            </a:r>
            <a:r>
              <a:rPr sz="2400" spc="-7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human  frailties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and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a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guilty  secret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44500" marR="762635" indent="-342900">
              <a:lnSpc>
                <a:spcPts val="2590"/>
              </a:lnSpc>
              <a:spcBef>
                <a:spcPts val="60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445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Often the voice of  reason in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the</a:t>
            </a:r>
            <a:r>
              <a:rPr sz="2400" spc="-7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play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44500" indent="-342900">
              <a:lnSpc>
                <a:spcPct val="100000"/>
              </a:lnSpc>
              <a:spcBef>
                <a:spcPts val="275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445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Accused of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witchcraft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44500" marR="501650" indent="-342900">
              <a:lnSpc>
                <a:spcPts val="2590"/>
              </a:lnSpc>
              <a:spcBef>
                <a:spcPts val="635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445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Will not </a:t>
            </a:r>
            <a:r>
              <a:rPr sz="2400" spc="5" dirty="0">
                <a:solidFill>
                  <a:srgbClr val="0070C0"/>
                </a:solidFill>
                <a:latin typeface="Arial"/>
                <a:cs typeface="Arial"/>
              </a:rPr>
              <a:t>commit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to</a:t>
            </a:r>
            <a:r>
              <a:rPr sz="2400" spc="-9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a 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confession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save 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himself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44500" marR="133985" indent="-342900">
              <a:lnSpc>
                <a:spcPts val="2590"/>
              </a:lnSpc>
              <a:spcBef>
                <a:spcPts val="60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445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He finds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goodness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in 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himself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when he 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decides not </a:t>
            </a:r>
            <a:r>
              <a:rPr sz="2400" spc="5" dirty="0">
                <a:solidFill>
                  <a:srgbClr val="0070C0"/>
                </a:solidFill>
                <a:latin typeface="Arial"/>
                <a:cs typeface="Arial"/>
              </a:rPr>
              <a:t>to</a:t>
            </a:r>
            <a:r>
              <a:rPr sz="2400" spc="-2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confess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19700" y="1676400"/>
            <a:ext cx="3429000" cy="411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42811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Elizabeth</a:t>
            </a:r>
            <a:r>
              <a:rPr spc="-85" dirty="0"/>
              <a:t> </a:t>
            </a:r>
            <a:r>
              <a:rPr spc="-5" dirty="0"/>
              <a:t>Proctor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139" y="1620520"/>
            <a:ext cx="7832090" cy="50736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508000" indent="-342900" algn="just">
              <a:lnSpc>
                <a:spcPct val="100000"/>
              </a:lnSpc>
              <a:spcBef>
                <a:spcPts val="459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5080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Wife of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John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Proctor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508000" marR="517525" indent="-342900" algn="just">
              <a:lnSpc>
                <a:spcPct val="90000"/>
              </a:lnSpc>
              <a:spcBef>
                <a:spcPts val="695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5080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She discovered an affair going on 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between 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her husband and Abigail and turned Abigail  out of her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house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508000" marR="119380" indent="-342900">
              <a:lnSpc>
                <a:spcPts val="3020"/>
              </a:lnSpc>
              <a:spcBef>
                <a:spcPts val="745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5080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She is Abigail’s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main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target, but is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saved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from  hanging by</a:t>
            </a:r>
            <a:r>
              <a:rPr sz="2800" spc="-2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pregnancy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508000" marR="1406525" indent="-342900">
              <a:lnSpc>
                <a:spcPts val="3020"/>
              </a:lnSpc>
              <a:spcBef>
                <a:spcPts val="700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5080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She feels responsibility for driving her  husband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an</a:t>
            </a:r>
            <a:r>
              <a:rPr sz="2800" spc="-2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affair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508000" marR="238125" indent="-342900">
              <a:lnSpc>
                <a:spcPts val="3020"/>
              </a:lnSpc>
              <a:spcBef>
                <a:spcPts val="700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5080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When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John 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will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not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lie to save himself, she  supports his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decision because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it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is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his 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way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of  redeeming himself and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she cannot take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it  from</a:t>
            </a:r>
            <a:r>
              <a:rPr sz="2800" spc="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him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19513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</a:t>
            </a:r>
            <a:r>
              <a:rPr spc="-5" dirty="0"/>
              <a:t>utnam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6639" y="1709420"/>
            <a:ext cx="7601584" cy="3704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0" marR="93980" indent="-342900">
              <a:lnSpc>
                <a:spcPct val="100000"/>
              </a:lnSpc>
              <a:spcBef>
                <a:spcPts val="100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445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Vindictive, bitter villager 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who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believes he has  been 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wronged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and cheated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444500" indent="-342900">
              <a:lnSpc>
                <a:spcPct val="100000"/>
              </a:lnSpc>
              <a:spcBef>
                <a:spcPts val="700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445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Leading village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voice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against the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witches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444500" marR="741680" indent="-342900">
              <a:lnSpc>
                <a:spcPct val="100000"/>
              </a:lnSpc>
              <a:spcBef>
                <a:spcPts val="690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445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All but one of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his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children have died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–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he  needs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someone to</a:t>
            </a:r>
            <a:r>
              <a:rPr sz="2800" spc="-2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blame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444500" marR="91440" indent="-342900">
              <a:lnSpc>
                <a:spcPct val="100000"/>
              </a:lnSpc>
              <a:spcBef>
                <a:spcPts val="700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44500" algn="l"/>
                <a:tab pos="6771005" algn="l"/>
              </a:tabLst>
            </a:pP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He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is accused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of coercing</a:t>
            </a:r>
            <a:r>
              <a:rPr sz="2800" spc="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his</a:t>
            </a:r>
            <a:r>
              <a:rPr sz="2800" spc="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daughter	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to 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accuse people, for example, George Jacobs,  in order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gain their forfeited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land</a:t>
            </a:r>
            <a:r>
              <a:rPr sz="2800" spc="-5" dirty="0">
                <a:solidFill>
                  <a:srgbClr val="E9E9E9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31934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Mrs.</a:t>
            </a:r>
            <a:r>
              <a:rPr spc="-85" dirty="0"/>
              <a:t> </a:t>
            </a:r>
            <a:r>
              <a:rPr spc="-5" dirty="0"/>
              <a:t>Putnam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6639" y="1607820"/>
            <a:ext cx="7709534" cy="38442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444500" indent="-342900">
              <a:lnSpc>
                <a:spcPct val="100000"/>
              </a:lnSpc>
              <a:spcBef>
                <a:spcPts val="9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445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Wife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of Thomas</a:t>
            </a:r>
            <a:r>
              <a:rPr sz="3200" spc="-2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Putnam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44500" marR="93980" indent="-342900">
              <a:lnSpc>
                <a:spcPct val="100000"/>
              </a:lnSpc>
              <a:spcBef>
                <a:spcPts val="8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445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First plants the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idea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that Betty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has been 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bewitched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44500" indent="-342900">
              <a:lnSpc>
                <a:spcPct val="100000"/>
              </a:lnSpc>
              <a:spcBef>
                <a:spcPts val="79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44500" algn="l"/>
              </a:tabLst>
            </a:pP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All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of her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children except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one have</a:t>
            </a:r>
            <a:r>
              <a:rPr sz="3200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died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44500" marR="657225" indent="-342900">
              <a:lnSpc>
                <a:spcPct val="100000"/>
              </a:lnSpc>
              <a:spcBef>
                <a:spcPts val="8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44500" algn="l"/>
              </a:tabLst>
            </a:pP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Sent her daughter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Tituba to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cast</a:t>
            </a:r>
            <a:r>
              <a:rPr sz="3200" spc="-7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  spell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discover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supposed  murderer of her</a:t>
            </a:r>
            <a:r>
              <a:rPr sz="3200" spc="-3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children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32854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Ruth</a:t>
            </a:r>
            <a:r>
              <a:rPr spc="-95" dirty="0"/>
              <a:t> </a:t>
            </a:r>
            <a:r>
              <a:rPr spc="-5" dirty="0"/>
              <a:t>Putnam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9339" y="1607820"/>
            <a:ext cx="7346315" cy="276733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431800" indent="-342900">
              <a:lnSpc>
                <a:spcPct val="100000"/>
              </a:lnSpc>
              <a:spcBef>
                <a:spcPts val="9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31800" algn="l"/>
              </a:tabLst>
            </a:pP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Daughter of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</a:t>
            </a:r>
            <a:r>
              <a:rPr sz="3200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Putnams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31800" marR="116839" indent="-342900">
              <a:lnSpc>
                <a:spcPct val="100000"/>
              </a:lnSpc>
              <a:spcBef>
                <a:spcPts val="8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318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In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 </a:t>
            </a:r>
            <a:r>
              <a:rPr sz="3200" spc="5" dirty="0">
                <a:solidFill>
                  <a:srgbClr val="0070C0"/>
                </a:solidFill>
                <a:latin typeface="Arial"/>
                <a:cs typeface="Arial"/>
              </a:rPr>
              <a:t>coma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like state at the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opening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of  the play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because she has supposedly  been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 “bewitched”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31800" indent="-342900">
              <a:lnSpc>
                <a:spcPct val="100000"/>
              </a:lnSpc>
              <a:spcBef>
                <a:spcPts val="79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318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Involved in the “crying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out” at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</a:t>
            </a:r>
            <a:r>
              <a:rPr sz="3200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trials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31299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Mercy</a:t>
            </a:r>
            <a:r>
              <a:rPr spc="-80" dirty="0"/>
              <a:t> </a:t>
            </a:r>
            <a:r>
              <a:rPr spc="-5" dirty="0"/>
              <a:t>Lewis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9339" y="1607820"/>
            <a:ext cx="7292340" cy="276733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431800" indent="-342900">
              <a:lnSpc>
                <a:spcPct val="100000"/>
              </a:lnSpc>
              <a:spcBef>
                <a:spcPts val="9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31800" algn="l"/>
              </a:tabLst>
            </a:pP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Putnam’s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 servant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31800" marR="840105" indent="-342900">
              <a:lnSpc>
                <a:spcPct val="100000"/>
              </a:lnSpc>
              <a:spcBef>
                <a:spcPts val="8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318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Also involved in the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accusation of 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witches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(seems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enjoy</a:t>
            </a:r>
            <a:r>
              <a:rPr sz="3200" spc="-3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it)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31800" marR="55880" indent="-342900">
              <a:lnSpc>
                <a:spcPct val="100000"/>
              </a:lnSpc>
              <a:spcBef>
                <a:spcPts val="79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31800" algn="l"/>
              </a:tabLst>
            </a:pP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When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Abigail flees town, it is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believed  Mercy goes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with</a:t>
            </a:r>
            <a:r>
              <a:rPr sz="3200" spc="-2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her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32512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Mary</a:t>
            </a:r>
            <a:r>
              <a:rPr spc="-70" dirty="0"/>
              <a:t> </a:t>
            </a:r>
            <a:r>
              <a:rPr spc="-10" dirty="0"/>
              <a:t>Warren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31239" y="1620520"/>
            <a:ext cx="7801609" cy="3834129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469900" indent="-342900">
              <a:lnSpc>
                <a:spcPct val="100000"/>
              </a:lnSpc>
              <a:spcBef>
                <a:spcPts val="459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699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Proctor’s servant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469900" marR="119380" indent="-342900">
              <a:lnSpc>
                <a:spcPts val="3030"/>
              </a:lnSpc>
              <a:spcBef>
                <a:spcPts val="735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699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An easily 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swayed, weak young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girl 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who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plants  the evidence of witchcraft on</a:t>
            </a:r>
            <a:r>
              <a:rPr sz="2800" spc="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Elizabeth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469900" marR="105410" indent="-342900">
              <a:lnSpc>
                <a:spcPct val="90000"/>
              </a:lnSpc>
              <a:spcBef>
                <a:spcPts val="640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699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Admits the accusations of the girls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are false, 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but then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changes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her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story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because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she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fears  Abigail as the other girls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start to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turn against  her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469900" marR="1275715" indent="-342900">
              <a:lnSpc>
                <a:spcPts val="3020"/>
              </a:lnSpc>
              <a:spcBef>
                <a:spcPts val="745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699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Used by Abigail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to accuse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Elizabeth of  witchcraft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294386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Giles</a:t>
            </a:r>
            <a:r>
              <a:rPr spc="-60" dirty="0"/>
              <a:t> </a:t>
            </a:r>
            <a:r>
              <a:rPr spc="-10" dirty="0"/>
              <a:t>Corey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80439" y="1672590"/>
            <a:ext cx="7793355" cy="4644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20700" marR="340360" indent="-342900">
              <a:lnSpc>
                <a:spcPts val="2590"/>
              </a:lnSpc>
              <a:spcBef>
                <a:spcPts val="425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5207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Has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brought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numerous lawsuits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against neighbours 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before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the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courts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520700" marR="236220" indent="-342900">
              <a:lnSpc>
                <a:spcPct val="90000"/>
              </a:lnSpc>
              <a:spcBef>
                <a:spcPts val="56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5207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Thrown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in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jail for contempt of court for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not revealing 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where information accusing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Putnam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of false  witchcraft accusations against George Jacobs </a:t>
            </a:r>
            <a:r>
              <a:rPr sz="2400" spc="5" dirty="0">
                <a:solidFill>
                  <a:srgbClr val="0070C0"/>
                </a:solidFill>
                <a:latin typeface="Arial"/>
                <a:cs typeface="Arial"/>
              </a:rPr>
              <a:t>came 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from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520700" indent="-342900">
              <a:lnSpc>
                <a:spcPct val="100000"/>
              </a:lnSpc>
              <a:spcBef>
                <a:spcPts val="30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5207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Inadvertantly accuses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his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wife of</a:t>
            </a:r>
            <a:r>
              <a:rPr sz="2400" spc="4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witchcraft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520700" marR="106680" indent="-342900">
              <a:lnSpc>
                <a:spcPct val="90000"/>
              </a:lnSpc>
              <a:spcBef>
                <a:spcPts val="60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5207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He is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eventually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pressed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death when he refuses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to 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enter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a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plea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the charges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(pleading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guilty or  conviction would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have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meant forfeiture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his land, 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leaving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his sons with no</a:t>
            </a:r>
            <a:r>
              <a:rPr sz="2400" spc="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inheritance)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520700" marR="283845" indent="-342900">
              <a:lnSpc>
                <a:spcPts val="2600"/>
              </a:lnSpc>
              <a:spcBef>
                <a:spcPts val="62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520700" algn="l"/>
                <a:tab pos="3974465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Dies for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truth</a:t>
            </a:r>
            <a:r>
              <a:rPr sz="2400" spc="2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and</a:t>
            </a:r>
            <a:r>
              <a:rPr sz="2400" spc="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honor.	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His last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words were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“more 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weight.”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" y="0"/>
            <a:ext cx="802640" cy="6854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45539" y="718820"/>
            <a:ext cx="23234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rgbClr val="EAD088"/>
                </a:solidFill>
                <a:latin typeface="Arial"/>
                <a:cs typeface="Arial"/>
              </a:rPr>
              <a:t>Hathorne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2839" y="1709420"/>
            <a:ext cx="54997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3825" spc="-375" baseline="10893" dirty="0">
                <a:solidFill>
                  <a:srgbClr val="0070C0"/>
                </a:solidFill>
                <a:latin typeface="UnDotum"/>
                <a:cs typeface="UnDotum"/>
              </a:rPr>
              <a:t>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One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of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judges at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</a:t>
            </a:r>
            <a:r>
              <a:rPr sz="3200" spc="-19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trial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157988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T</a:t>
            </a:r>
            <a:r>
              <a:rPr spc="-5" dirty="0"/>
              <a:t>i</a:t>
            </a:r>
            <a:r>
              <a:rPr spc="5" dirty="0"/>
              <a:t>t</a:t>
            </a:r>
            <a:r>
              <a:rPr spc="-10" dirty="0"/>
              <a:t>u</a:t>
            </a:r>
            <a:r>
              <a:rPr spc="-5" dirty="0"/>
              <a:t>ba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43939" y="1607820"/>
            <a:ext cx="7612380" cy="38442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457200" indent="-342900">
              <a:lnSpc>
                <a:spcPct val="100000"/>
              </a:lnSpc>
              <a:spcBef>
                <a:spcPts val="9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572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Parris’s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slave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from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 Barbados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57200" indent="-342900">
              <a:lnSpc>
                <a:spcPct val="100000"/>
              </a:lnSpc>
              <a:spcBef>
                <a:spcPts val="8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572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First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accused</a:t>
            </a:r>
            <a:r>
              <a:rPr sz="3200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witch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57200" marR="93980" indent="-342900">
              <a:lnSpc>
                <a:spcPct val="100000"/>
              </a:lnSpc>
              <a:spcBef>
                <a:spcPts val="8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572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Enlisted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by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Abigail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and Ruth Putnam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cast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spells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and</a:t>
            </a:r>
            <a:r>
              <a:rPr sz="3200" spc="-2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5" dirty="0">
                <a:solidFill>
                  <a:srgbClr val="0070C0"/>
                </a:solidFill>
                <a:latin typeface="Arial"/>
                <a:cs typeface="Arial"/>
              </a:rPr>
              <a:t>charms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57200" marR="344805" indent="-342900">
              <a:lnSpc>
                <a:spcPct val="100000"/>
              </a:lnSpc>
              <a:spcBef>
                <a:spcPts val="79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57200" algn="l"/>
              </a:tabLst>
            </a:pP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Due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pressure and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fear,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admits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“consorting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with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Devil”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and names  others as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witches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387604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Rebecca</a:t>
            </a:r>
            <a:r>
              <a:rPr spc="-85" dirty="0"/>
              <a:t> </a:t>
            </a:r>
            <a:r>
              <a:rPr spc="-5" dirty="0"/>
              <a:t>Nurse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6639" y="1609089"/>
            <a:ext cx="7736840" cy="4107534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444500" indent="-342900">
              <a:lnSpc>
                <a:spcPct val="100000"/>
              </a:lnSpc>
              <a:spcBef>
                <a:spcPts val="509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445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Wife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of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respected Francis</a:t>
            </a:r>
            <a:r>
              <a:rPr sz="3200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Nurse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44500" indent="-342900">
              <a:lnSpc>
                <a:spcPct val="100000"/>
              </a:lnSpc>
              <a:spcBef>
                <a:spcPts val="409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445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Midwife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44500" indent="-342900">
              <a:lnSpc>
                <a:spcPct val="100000"/>
              </a:lnSpc>
              <a:spcBef>
                <a:spcPts val="409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445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Exemplary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Christian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44500" marR="369570" indent="-342900">
              <a:lnSpc>
                <a:spcPts val="3450"/>
              </a:lnSpc>
              <a:spcBef>
                <a:spcPts val="85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44500" algn="l"/>
              </a:tabLst>
            </a:pP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Accused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witch who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refuses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admit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 witchcraft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and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is</a:t>
            </a:r>
            <a:r>
              <a:rPr sz="3200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hanged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44500" marR="55880" indent="-342900" algn="just">
              <a:lnSpc>
                <a:spcPts val="3450"/>
              </a:lnSpc>
              <a:spcBef>
                <a:spcPts val="81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445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News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of her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arrest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and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execution shows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how out of control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situation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in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Salem  is.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24777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Rev.</a:t>
            </a:r>
            <a:r>
              <a:rPr spc="-95" dirty="0"/>
              <a:t> </a:t>
            </a:r>
            <a:r>
              <a:rPr spc="-5" dirty="0"/>
              <a:t>Hale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93640" y="1709420"/>
            <a:ext cx="3833495" cy="3835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91135" indent="-342900">
              <a:lnSpc>
                <a:spcPct val="100000"/>
              </a:lnSpc>
              <a:spcBef>
                <a:spcPts val="10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69900" algn="l"/>
              </a:tabLst>
            </a:pP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A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minister who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is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a 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recognized authority</a:t>
            </a:r>
            <a:r>
              <a:rPr sz="2400" spc="-6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on  witchcraft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69900" marR="106680" indent="-342900">
              <a:lnSpc>
                <a:spcPct val="100000"/>
              </a:lnSpc>
              <a:spcBef>
                <a:spcPts val="60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69900" algn="l"/>
              </a:tabLst>
            </a:pP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At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the play’s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end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tries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to 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save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the accused by 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convincing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them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to 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confess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69900" marR="172720" indent="-342900">
              <a:lnSpc>
                <a:spcPct val="100000"/>
              </a:lnSpc>
              <a:spcBef>
                <a:spcPts val="60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699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Suffers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guilt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for he says  the executed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people’s  blood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is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on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his</a:t>
            </a:r>
            <a:r>
              <a:rPr sz="2400" spc="-3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head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66800" y="2522220"/>
            <a:ext cx="3810000" cy="24218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30359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Sarah</a:t>
            </a:r>
            <a:r>
              <a:rPr spc="-95" dirty="0"/>
              <a:t> </a:t>
            </a:r>
            <a:r>
              <a:rPr spc="-5" dirty="0"/>
              <a:t>Good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82039" y="1709420"/>
            <a:ext cx="7664450" cy="2564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 marR="660400" indent="-342900">
              <a:lnSpc>
                <a:spcPct val="100000"/>
              </a:lnSpc>
              <a:spcBef>
                <a:spcPts val="1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19100" algn="l"/>
              </a:tabLst>
            </a:pP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Accused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witch who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cracks under</a:t>
            </a:r>
            <a:r>
              <a:rPr sz="3200" spc="-6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strain of</a:t>
            </a:r>
            <a:r>
              <a:rPr sz="3200" spc="-2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imprisonment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19100" marR="30480" indent="-342900">
              <a:lnSpc>
                <a:spcPct val="100000"/>
              </a:lnSpc>
              <a:spcBef>
                <a:spcPts val="8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419100" algn="l"/>
              </a:tabLst>
            </a:pP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Becomes delusional due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the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harsh  conditions of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jail,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but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not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executed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because she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is</a:t>
            </a:r>
            <a:r>
              <a:rPr sz="3200" spc="-2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pregnant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405955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Reverend</a:t>
            </a:r>
            <a:r>
              <a:rPr spc="-50" dirty="0"/>
              <a:t> </a:t>
            </a:r>
            <a:r>
              <a:rPr spc="-5" dirty="0"/>
              <a:t>Parris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43939" y="1709420"/>
            <a:ext cx="7618095" cy="4042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807720" indent="-342900">
              <a:lnSpc>
                <a:spcPct val="100000"/>
              </a:lnSpc>
              <a:spcBef>
                <a:spcPts val="100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57200" algn="l"/>
              </a:tabLst>
            </a:pP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A minister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in Salem 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who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is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more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worried  about his reputation than the life of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his 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daughter or the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lives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of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his</a:t>
            </a:r>
            <a:r>
              <a:rPr sz="2800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parishioners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457200" indent="-342900">
              <a:lnSpc>
                <a:spcPct val="100000"/>
              </a:lnSpc>
              <a:spcBef>
                <a:spcPts val="700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5720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Encounters the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girls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in the 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woods</a:t>
            </a:r>
            <a:r>
              <a:rPr sz="2800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dancing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457200" marR="55880" indent="-342900">
              <a:lnSpc>
                <a:spcPct val="100000"/>
              </a:lnSpc>
              <a:spcBef>
                <a:spcPts val="690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57200" algn="l"/>
                <a:tab pos="1505585" algn="l"/>
              </a:tabLst>
            </a:pP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Not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well-liked by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many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of the villagers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and 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fearful for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his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job, Reverend Parris eventually 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sees the complete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chaos brought on by the  trials.	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He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urges Proctor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confess and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save 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himself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22313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</a:t>
            </a:r>
            <a:r>
              <a:rPr spc="-5" dirty="0"/>
              <a:t>u</a:t>
            </a:r>
            <a:r>
              <a:rPr dirty="0"/>
              <a:t>s</a:t>
            </a:r>
            <a:r>
              <a:rPr spc="-10" dirty="0"/>
              <a:t>a</a:t>
            </a:r>
            <a:r>
              <a:rPr spc="-5" dirty="0"/>
              <a:t>nna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07439" y="1607820"/>
            <a:ext cx="5210810" cy="120396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93700" indent="-342900">
              <a:lnSpc>
                <a:spcPct val="100000"/>
              </a:lnSpc>
              <a:spcBef>
                <a:spcPts val="9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3937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Doctor’s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messenger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393700" indent="-342900">
              <a:lnSpc>
                <a:spcPct val="100000"/>
              </a:lnSpc>
              <a:spcBef>
                <a:spcPts val="8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3937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Involved in the “crying</a:t>
            </a:r>
            <a:r>
              <a:rPr sz="3200" spc="-3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out”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21367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Cheever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0139" y="1709420"/>
            <a:ext cx="65398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30480" indent="-342900">
              <a:lnSpc>
                <a:spcPct val="100000"/>
              </a:lnSpc>
              <a:spcBef>
                <a:spcPts val="100"/>
              </a:spcBef>
            </a:pPr>
            <a:r>
              <a:rPr sz="3825" spc="-375" baseline="10893" smtClean="0">
                <a:solidFill>
                  <a:srgbClr val="0070C0"/>
                </a:solidFill>
                <a:latin typeface="UnDotum"/>
                <a:cs typeface="UnDotum"/>
              </a:rPr>
              <a:t> </a:t>
            </a:r>
            <a:r>
              <a:rPr sz="3200" spc="-5" smtClean="0">
                <a:solidFill>
                  <a:srgbClr val="0070C0"/>
                </a:solidFill>
                <a:latin typeface="Arial"/>
                <a:cs typeface="Arial"/>
              </a:rPr>
              <a:t>Works </a:t>
            </a:r>
            <a:r>
              <a:rPr sz="3200" smtClean="0">
                <a:solidFill>
                  <a:srgbClr val="0070C0"/>
                </a:solidFill>
                <a:latin typeface="Arial"/>
                <a:cs typeface="Arial"/>
              </a:rPr>
              <a:t>as an </a:t>
            </a:r>
            <a:r>
              <a:rPr sz="3200" spc="-5" smtClean="0">
                <a:solidFill>
                  <a:srgbClr val="0070C0"/>
                </a:solidFill>
                <a:latin typeface="Arial"/>
                <a:cs typeface="Arial"/>
              </a:rPr>
              <a:t>official </a:t>
            </a:r>
            <a:r>
              <a:rPr sz="3200" smtClean="0">
                <a:solidFill>
                  <a:srgbClr val="0070C0"/>
                </a:solidFill>
                <a:latin typeface="Arial"/>
                <a:cs typeface="Arial"/>
              </a:rPr>
              <a:t>of </a:t>
            </a:r>
            <a:r>
              <a:rPr sz="3200" spc="-5" smtClean="0">
                <a:solidFill>
                  <a:srgbClr val="0070C0"/>
                </a:solidFill>
                <a:latin typeface="Arial"/>
                <a:cs typeface="Arial"/>
              </a:rPr>
              <a:t>the </a:t>
            </a:r>
            <a:r>
              <a:rPr sz="3200" smtClean="0">
                <a:solidFill>
                  <a:srgbClr val="0070C0"/>
                </a:solidFill>
                <a:latin typeface="Arial"/>
                <a:cs typeface="Arial"/>
              </a:rPr>
              <a:t>court</a:t>
            </a:r>
            <a:r>
              <a:rPr sz="3200" spc="-170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smtClean="0">
                <a:solidFill>
                  <a:srgbClr val="0070C0"/>
                </a:solidFill>
                <a:latin typeface="Arial"/>
                <a:cs typeface="Arial"/>
              </a:rPr>
              <a:t>to  </a:t>
            </a:r>
            <a:r>
              <a:rPr sz="3200" smtClean="0">
                <a:solidFill>
                  <a:srgbClr val="0070C0"/>
                </a:solidFill>
                <a:latin typeface="Arial"/>
                <a:cs typeface="Arial"/>
              </a:rPr>
              <a:t>arrest </a:t>
            </a:r>
            <a:r>
              <a:rPr sz="3200" spc="-5" smtClean="0">
                <a:solidFill>
                  <a:srgbClr val="0070C0"/>
                </a:solidFill>
                <a:latin typeface="Arial"/>
                <a:cs typeface="Arial"/>
              </a:rPr>
              <a:t>the </a:t>
            </a:r>
            <a:r>
              <a:rPr sz="3200" smtClean="0">
                <a:solidFill>
                  <a:srgbClr val="0070C0"/>
                </a:solidFill>
                <a:latin typeface="Arial"/>
                <a:cs typeface="Arial"/>
              </a:rPr>
              <a:t>accused</a:t>
            </a:r>
            <a:r>
              <a:rPr sz="3200" spc="-25" smtClean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smtClean="0">
                <a:solidFill>
                  <a:srgbClr val="0070C0"/>
                </a:solidFill>
                <a:latin typeface="Arial"/>
                <a:cs typeface="Arial"/>
              </a:rPr>
              <a:t>witches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17951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He</a:t>
            </a:r>
            <a:r>
              <a:rPr spc="-10" dirty="0"/>
              <a:t>r</a:t>
            </a:r>
            <a:r>
              <a:rPr spc="-5" dirty="0"/>
              <a:t>r</a:t>
            </a:r>
            <a:r>
              <a:rPr spc="5" dirty="0"/>
              <a:t>i</a:t>
            </a:r>
            <a:r>
              <a:rPr dirty="0"/>
              <a:t>ck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07439" y="1709420"/>
            <a:ext cx="7287259" cy="159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43180" indent="-342900">
              <a:lnSpc>
                <a:spcPct val="100000"/>
              </a:lnSpc>
              <a:spcBef>
                <a:spcPts val="1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3937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An official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of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court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who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acts as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 jailkeeper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393700" indent="-342900">
              <a:lnSpc>
                <a:spcPct val="100000"/>
              </a:lnSpc>
              <a:spcBef>
                <a:spcPts val="8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3937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Pressure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of his job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drives him to</a:t>
            </a:r>
            <a:r>
              <a:rPr sz="3200" spc="-2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drink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340995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06905" algn="l"/>
              </a:tabLst>
            </a:pPr>
            <a:r>
              <a:rPr spc="-5" dirty="0"/>
              <a:t>Martha	</a:t>
            </a:r>
            <a:r>
              <a:rPr spc="-10" dirty="0"/>
              <a:t>Corey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1435608" y="1447800"/>
            <a:ext cx="749808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7580" marR="30480" indent="-342900">
              <a:lnSpc>
                <a:spcPct val="100000"/>
              </a:lnSpc>
              <a:spcBef>
                <a:spcPts val="100"/>
              </a:spcBef>
            </a:pPr>
            <a:r>
              <a:rPr sz="3825" spc="-375" baseline="10893" dirty="0">
                <a:solidFill>
                  <a:srgbClr val="0070C0"/>
                </a:solidFill>
                <a:latin typeface="UnDotum"/>
                <a:cs typeface="UnDotum"/>
              </a:rPr>
              <a:t> </a:t>
            </a:r>
            <a:r>
              <a:rPr sz="3200" spc="-5" dirty="0">
                <a:solidFill>
                  <a:srgbClr val="0070C0"/>
                </a:solidFill>
              </a:rPr>
              <a:t>Giles </a:t>
            </a:r>
            <a:r>
              <a:rPr sz="3200" dirty="0">
                <a:solidFill>
                  <a:srgbClr val="0070C0"/>
                </a:solidFill>
              </a:rPr>
              <a:t>Corey’s </a:t>
            </a:r>
            <a:r>
              <a:rPr sz="3200" spc="-10" dirty="0">
                <a:solidFill>
                  <a:srgbClr val="0070C0"/>
                </a:solidFill>
              </a:rPr>
              <a:t>wife </a:t>
            </a:r>
            <a:r>
              <a:rPr sz="3200" spc="-5" dirty="0">
                <a:solidFill>
                  <a:srgbClr val="0070C0"/>
                </a:solidFill>
              </a:rPr>
              <a:t>who is</a:t>
            </a:r>
            <a:r>
              <a:rPr sz="3200" spc="-130" dirty="0">
                <a:solidFill>
                  <a:srgbClr val="0070C0"/>
                </a:solidFill>
              </a:rPr>
              <a:t> </a:t>
            </a:r>
            <a:r>
              <a:rPr sz="3200" spc="-5" dirty="0">
                <a:solidFill>
                  <a:srgbClr val="0070C0"/>
                </a:solidFill>
              </a:rPr>
              <a:t>inadvertantly  </a:t>
            </a:r>
            <a:r>
              <a:rPr sz="3200" dirty="0">
                <a:solidFill>
                  <a:srgbClr val="0070C0"/>
                </a:solidFill>
              </a:rPr>
              <a:t>accused of </a:t>
            </a:r>
            <a:r>
              <a:rPr sz="3200" spc="-5" dirty="0">
                <a:solidFill>
                  <a:srgbClr val="0070C0"/>
                </a:solidFill>
              </a:rPr>
              <a:t>witchcraft by </a:t>
            </a:r>
            <a:r>
              <a:rPr sz="3200" dirty="0">
                <a:solidFill>
                  <a:srgbClr val="0070C0"/>
                </a:solidFill>
              </a:rPr>
              <a:t>her husband  </a:t>
            </a:r>
            <a:r>
              <a:rPr sz="3200" spc="-5" dirty="0">
                <a:solidFill>
                  <a:srgbClr val="0070C0"/>
                </a:solidFill>
              </a:rPr>
              <a:t>for </a:t>
            </a:r>
            <a:r>
              <a:rPr sz="3200" dirty="0">
                <a:solidFill>
                  <a:srgbClr val="0070C0"/>
                </a:solidFill>
              </a:rPr>
              <a:t>reading</a:t>
            </a:r>
            <a:r>
              <a:rPr sz="3200" spc="-10" dirty="0">
                <a:solidFill>
                  <a:srgbClr val="0070C0"/>
                </a:solidFill>
              </a:rPr>
              <a:t> </a:t>
            </a:r>
            <a:r>
              <a:rPr sz="3200" dirty="0">
                <a:solidFill>
                  <a:srgbClr val="0070C0"/>
                </a:solidFill>
              </a:rPr>
              <a:t>books</a:t>
            </a:r>
            <a:endParaRPr sz="3200">
              <a:solidFill>
                <a:srgbClr val="0070C0"/>
              </a:solidFill>
              <a:latin typeface="UnDotum"/>
              <a:cs typeface="UnDotum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36556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Goody</a:t>
            </a:r>
            <a:r>
              <a:rPr spc="-95" dirty="0"/>
              <a:t> </a:t>
            </a:r>
            <a:r>
              <a:rPr spc="-5" dirty="0"/>
              <a:t>Osburn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7580" marR="43180" indent="-342900">
              <a:lnSpc>
                <a:spcPct val="100000"/>
              </a:lnSpc>
              <a:spcBef>
                <a:spcPts val="1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958215" algn="l"/>
              </a:tabLst>
            </a:pPr>
            <a:r>
              <a:rPr sz="3200" spc="-5" dirty="0"/>
              <a:t>Midwife </a:t>
            </a:r>
            <a:r>
              <a:rPr sz="3200" dirty="0"/>
              <a:t>at </a:t>
            </a:r>
            <a:r>
              <a:rPr sz="3200" spc="-5" dirty="0"/>
              <a:t>birth of three Putnam </a:t>
            </a:r>
            <a:r>
              <a:rPr sz="3200" dirty="0"/>
              <a:t>babies  </a:t>
            </a:r>
            <a:r>
              <a:rPr sz="3200" spc="-5" dirty="0"/>
              <a:t>who </a:t>
            </a:r>
            <a:r>
              <a:rPr sz="3200" spc="-10" dirty="0"/>
              <a:t>were </a:t>
            </a:r>
            <a:r>
              <a:rPr sz="3200" dirty="0"/>
              <a:t>born dead</a:t>
            </a:r>
            <a:endParaRPr sz="3200"/>
          </a:p>
          <a:p>
            <a:pPr marL="957580" indent="-342900">
              <a:lnSpc>
                <a:spcPct val="100000"/>
              </a:lnSpc>
              <a:spcBef>
                <a:spcPts val="8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958215" algn="l"/>
              </a:tabLst>
            </a:pPr>
            <a:r>
              <a:rPr sz="3200" dirty="0"/>
              <a:t>Accused and </a:t>
            </a:r>
            <a:r>
              <a:rPr sz="3200" spc="-5" dirty="0"/>
              <a:t>executed</a:t>
            </a:r>
            <a:r>
              <a:rPr sz="3200" spc="-10" dirty="0"/>
              <a:t> </a:t>
            </a:r>
            <a:r>
              <a:rPr sz="3200" spc="-5" dirty="0"/>
              <a:t>witch</a:t>
            </a:r>
            <a:endParaRPr sz="320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21685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Da</a:t>
            </a:r>
            <a:r>
              <a:rPr spc="-10" dirty="0"/>
              <a:t>n</a:t>
            </a:r>
            <a:r>
              <a:rPr spc="5" dirty="0"/>
              <a:t>f</a:t>
            </a:r>
            <a:r>
              <a:rPr spc="-5" dirty="0"/>
              <a:t>o</a:t>
            </a:r>
            <a:r>
              <a:rPr spc="-10" dirty="0"/>
              <a:t>r</a:t>
            </a:r>
            <a:r>
              <a:rPr spc="5" dirty="0"/>
              <a:t>t</a:t>
            </a:r>
            <a:r>
              <a:rPr dirty="0"/>
              <a:t>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82039" y="1666240"/>
            <a:ext cx="3699510" cy="437896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417195" marR="149225" indent="-341630">
              <a:lnSpc>
                <a:spcPct val="90000"/>
              </a:lnSpc>
              <a:spcBef>
                <a:spcPts val="434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17830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Deputy Governor of 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Massachusetts</a:t>
            </a:r>
            <a:r>
              <a:rPr sz="2800" spc="-9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who 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is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taken in by the 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testimony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  <a:p>
            <a:pPr marL="417195" marR="30480" indent="-341630">
              <a:lnSpc>
                <a:spcPct val="89900"/>
              </a:lnSpc>
              <a:spcBef>
                <a:spcPts val="700"/>
              </a:spcBef>
              <a:buClr>
                <a:srgbClr val="FFFF00"/>
              </a:buClr>
              <a:buSzPct val="80357"/>
              <a:buFont typeface="UnDotum"/>
              <a:buChar char=""/>
              <a:tabLst>
                <a:tab pos="417830" algn="l"/>
                <a:tab pos="2983865" algn="l"/>
              </a:tabLst>
            </a:pP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He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is overcome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with 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his</a:t>
            </a:r>
            <a:r>
              <a:rPr sz="2800" spc="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own</a:t>
            </a:r>
            <a:r>
              <a:rPr sz="2800" spc="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70C0"/>
                </a:solidFill>
                <a:latin typeface="Arial"/>
                <a:cs typeface="Arial"/>
              </a:rPr>
              <a:t>power.	He 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will not postpone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the  trials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or executions 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because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he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is </a:t>
            </a:r>
            <a:r>
              <a:rPr sz="2800" spc="-5" dirty="0">
                <a:solidFill>
                  <a:srgbClr val="0070C0"/>
                </a:solidFill>
                <a:latin typeface="Arial"/>
                <a:cs typeface="Arial"/>
              </a:rPr>
              <a:t>not  willing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to admit to  any</a:t>
            </a:r>
            <a:r>
              <a:rPr sz="2800" spc="-2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70C0"/>
                </a:solidFill>
                <a:latin typeface="Arial"/>
                <a:cs typeface="Arial"/>
              </a:rPr>
              <a:t>mistakes.</a:t>
            </a:r>
            <a:endParaRPr sz="280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34000" y="1905000"/>
            <a:ext cx="3200400" cy="29222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291211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Betty</a:t>
            </a:r>
            <a:r>
              <a:rPr spc="-75" dirty="0"/>
              <a:t> </a:t>
            </a:r>
            <a:r>
              <a:rPr spc="-5" dirty="0"/>
              <a:t>Parris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68240" y="1633220"/>
            <a:ext cx="3860800" cy="42024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495300" indent="-342900">
              <a:lnSpc>
                <a:spcPct val="100000"/>
              </a:lnSpc>
              <a:spcBef>
                <a:spcPts val="409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953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Parris’s young</a:t>
            </a:r>
            <a:r>
              <a:rPr sz="2400" spc="-3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daughter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95300" marR="181610" indent="-342900">
              <a:lnSpc>
                <a:spcPct val="90000"/>
              </a:lnSpc>
              <a:spcBef>
                <a:spcPts val="595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953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Until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Abigail gives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her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a 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valid explanation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for 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dancing in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the woods,  she lies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mute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in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her  bed,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terrified of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her 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father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  <a:p>
            <a:pPr marL="495300" marR="380365" indent="-342900">
              <a:lnSpc>
                <a:spcPts val="2590"/>
              </a:lnSpc>
              <a:spcBef>
                <a:spcPts val="640"/>
              </a:spcBef>
              <a:buClr>
                <a:srgbClr val="FFFF00"/>
              </a:buClr>
              <a:buSzPct val="79166"/>
              <a:buFont typeface="UnDotum"/>
              <a:buChar char=""/>
              <a:tabLst>
                <a:tab pos="495300" algn="l"/>
                <a:tab pos="1765300" algn="l"/>
              </a:tabLst>
            </a:pP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One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of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the girls who  “cries out”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during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the  trial,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she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is weak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and 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terrified.	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She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is</a:t>
            </a:r>
            <a:r>
              <a:rPr sz="2400" spc="-8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easily  </a:t>
            </a:r>
            <a:r>
              <a:rPr sz="2400" dirty="0">
                <a:solidFill>
                  <a:srgbClr val="0070C0"/>
                </a:solidFill>
                <a:latin typeface="Arial"/>
                <a:cs typeface="Arial"/>
              </a:rPr>
              <a:t>made </a:t>
            </a:r>
            <a:r>
              <a:rPr sz="2400" spc="-10" dirty="0">
                <a:solidFill>
                  <a:srgbClr val="0070C0"/>
                </a:solidFill>
                <a:latin typeface="Arial"/>
                <a:cs typeface="Arial"/>
              </a:rPr>
              <a:t>Abigail’s</a:t>
            </a:r>
            <a:r>
              <a:rPr sz="2400" spc="-2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Arial"/>
                <a:cs typeface="Arial"/>
              </a:rPr>
              <a:t>fool.</a:t>
            </a:r>
            <a:endParaRPr sz="240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66800" y="2479039"/>
            <a:ext cx="3810000" cy="25107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24200" y="0"/>
            <a:ext cx="3429000" cy="1723389"/>
            <a:chOff x="3124200" y="0"/>
            <a:chExt cx="3429000" cy="1723389"/>
          </a:xfrm>
        </p:grpSpPr>
        <p:sp>
          <p:nvSpPr>
            <p:cNvPr id="3" name="object 3"/>
            <p:cNvSpPr/>
            <p:nvPr/>
          </p:nvSpPr>
          <p:spPr>
            <a:xfrm>
              <a:off x="3124200" y="0"/>
              <a:ext cx="153670" cy="19323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74060" y="0"/>
              <a:ext cx="40640" cy="789940"/>
            </a:xfrm>
            <a:custGeom>
              <a:avLst/>
              <a:gdLst/>
              <a:ahLst/>
              <a:cxnLst/>
              <a:rect l="l" t="t" r="r" b="b"/>
              <a:pathLst>
                <a:path w="40639" h="789940">
                  <a:moveTo>
                    <a:pt x="40639" y="0"/>
                  </a:moveTo>
                  <a:lnTo>
                    <a:pt x="0" y="0"/>
                  </a:lnTo>
                  <a:lnTo>
                    <a:pt x="0" y="193040"/>
                  </a:lnTo>
                  <a:lnTo>
                    <a:pt x="40639" y="195072"/>
                  </a:lnTo>
                  <a:lnTo>
                    <a:pt x="40639" y="0"/>
                  </a:lnTo>
                  <a:close/>
                </a:path>
                <a:path w="40639" h="789940">
                  <a:moveTo>
                    <a:pt x="40639" y="740728"/>
                  </a:moveTo>
                  <a:lnTo>
                    <a:pt x="21589" y="755650"/>
                  </a:lnTo>
                  <a:lnTo>
                    <a:pt x="40639" y="789324"/>
                  </a:lnTo>
                  <a:lnTo>
                    <a:pt x="40639" y="740728"/>
                  </a:lnTo>
                  <a:close/>
                </a:path>
              </a:pathLst>
            </a:custGeom>
            <a:solidFill>
              <a:srgbClr val="515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12160" y="0"/>
              <a:ext cx="40640" cy="857250"/>
            </a:xfrm>
            <a:custGeom>
              <a:avLst/>
              <a:gdLst/>
              <a:ahLst/>
              <a:cxnLst/>
              <a:rect l="l" t="t" r="r" b="b"/>
              <a:pathLst>
                <a:path w="40639" h="857250">
                  <a:moveTo>
                    <a:pt x="40639" y="710885"/>
                  </a:moveTo>
                  <a:lnTo>
                    <a:pt x="0" y="742718"/>
                  </a:lnTo>
                  <a:lnTo>
                    <a:pt x="0" y="784834"/>
                  </a:lnTo>
                  <a:lnTo>
                    <a:pt x="40639" y="856672"/>
                  </a:lnTo>
                  <a:lnTo>
                    <a:pt x="40639" y="710885"/>
                  </a:lnTo>
                  <a:close/>
                </a:path>
                <a:path w="40639" h="857250">
                  <a:moveTo>
                    <a:pt x="40639" y="0"/>
                  </a:moveTo>
                  <a:lnTo>
                    <a:pt x="0" y="0"/>
                  </a:lnTo>
                  <a:lnTo>
                    <a:pt x="0" y="194945"/>
                  </a:lnTo>
                  <a:lnTo>
                    <a:pt x="40639" y="196976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5056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48990" y="0"/>
              <a:ext cx="41910" cy="924560"/>
            </a:xfrm>
            <a:custGeom>
              <a:avLst/>
              <a:gdLst/>
              <a:ahLst/>
              <a:cxnLst/>
              <a:rect l="l" t="t" r="r" b="b"/>
              <a:pathLst>
                <a:path w="41910" h="924560">
                  <a:moveTo>
                    <a:pt x="41910" y="681042"/>
                  </a:moveTo>
                  <a:lnTo>
                    <a:pt x="0" y="713869"/>
                  </a:lnTo>
                  <a:lnTo>
                    <a:pt x="0" y="849937"/>
                  </a:lnTo>
                  <a:lnTo>
                    <a:pt x="41910" y="924021"/>
                  </a:lnTo>
                  <a:lnTo>
                    <a:pt x="41910" y="681042"/>
                  </a:lnTo>
                  <a:close/>
                </a:path>
                <a:path w="41910" h="924560">
                  <a:moveTo>
                    <a:pt x="41910" y="0"/>
                  </a:moveTo>
                  <a:lnTo>
                    <a:pt x="0" y="0"/>
                  </a:lnTo>
                  <a:lnTo>
                    <a:pt x="0" y="196786"/>
                  </a:lnTo>
                  <a:lnTo>
                    <a:pt x="41910" y="198882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4F5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87090" y="0"/>
              <a:ext cx="40640" cy="977900"/>
            </a:xfrm>
            <a:custGeom>
              <a:avLst/>
              <a:gdLst/>
              <a:ahLst/>
              <a:cxnLst/>
              <a:rect l="l" t="t" r="r" b="b"/>
              <a:pathLst>
                <a:path w="40639" h="977900">
                  <a:moveTo>
                    <a:pt x="40639" y="652194"/>
                  </a:moveTo>
                  <a:lnTo>
                    <a:pt x="0" y="684026"/>
                  </a:lnTo>
                  <a:lnTo>
                    <a:pt x="0" y="917286"/>
                  </a:lnTo>
                  <a:lnTo>
                    <a:pt x="34289" y="977900"/>
                  </a:lnTo>
                  <a:lnTo>
                    <a:pt x="40639" y="974989"/>
                  </a:lnTo>
                  <a:lnTo>
                    <a:pt x="40639" y="652194"/>
                  </a:lnTo>
                  <a:close/>
                </a:path>
                <a:path w="40639" h="977900">
                  <a:moveTo>
                    <a:pt x="40639" y="0"/>
                  </a:moveTo>
                  <a:lnTo>
                    <a:pt x="0" y="0"/>
                  </a:lnTo>
                  <a:lnTo>
                    <a:pt x="0" y="198691"/>
                  </a:lnTo>
                  <a:lnTo>
                    <a:pt x="40639" y="200723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E54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25190" y="0"/>
              <a:ext cx="40640" cy="976630"/>
            </a:xfrm>
            <a:custGeom>
              <a:avLst/>
              <a:gdLst/>
              <a:ahLst/>
              <a:cxnLst/>
              <a:rect l="l" t="t" r="r" b="b"/>
              <a:pathLst>
                <a:path w="40639" h="976630">
                  <a:moveTo>
                    <a:pt x="40639" y="622351"/>
                  </a:moveTo>
                  <a:lnTo>
                    <a:pt x="0" y="654183"/>
                  </a:lnTo>
                  <a:lnTo>
                    <a:pt x="0" y="976153"/>
                  </a:lnTo>
                  <a:lnTo>
                    <a:pt x="40639" y="957527"/>
                  </a:lnTo>
                  <a:lnTo>
                    <a:pt x="40639" y="622351"/>
                  </a:lnTo>
                  <a:close/>
                </a:path>
                <a:path w="40639" h="976630">
                  <a:moveTo>
                    <a:pt x="40639" y="0"/>
                  </a:moveTo>
                  <a:lnTo>
                    <a:pt x="0" y="0"/>
                  </a:lnTo>
                  <a:lnTo>
                    <a:pt x="0" y="200596"/>
                  </a:lnTo>
                  <a:lnTo>
                    <a:pt x="40639" y="202628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D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62020" y="0"/>
              <a:ext cx="41910" cy="959485"/>
            </a:xfrm>
            <a:custGeom>
              <a:avLst/>
              <a:gdLst/>
              <a:ahLst/>
              <a:cxnLst/>
              <a:rect l="l" t="t" r="r" b="b"/>
              <a:pathLst>
                <a:path w="41910" h="959485">
                  <a:moveTo>
                    <a:pt x="41909" y="592508"/>
                  </a:moveTo>
                  <a:lnTo>
                    <a:pt x="0" y="625335"/>
                  </a:lnTo>
                  <a:lnTo>
                    <a:pt x="0" y="959273"/>
                  </a:lnTo>
                  <a:lnTo>
                    <a:pt x="41909" y="940064"/>
                  </a:lnTo>
                  <a:lnTo>
                    <a:pt x="41909" y="592508"/>
                  </a:lnTo>
                  <a:close/>
                </a:path>
                <a:path w="41910" h="959485">
                  <a:moveTo>
                    <a:pt x="41909" y="0"/>
                  </a:moveTo>
                  <a:lnTo>
                    <a:pt x="0" y="0"/>
                  </a:lnTo>
                  <a:lnTo>
                    <a:pt x="0" y="202438"/>
                  </a:lnTo>
                  <a:lnTo>
                    <a:pt x="41909" y="204533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4C52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00120" y="0"/>
              <a:ext cx="41910" cy="942340"/>
            </a:xfrm>
            <a:custGeom>
              <a:avLst/>
              <a:gdLst/>
              <a:ahLst/>
              <a:cxnLst/>
              <a:rect l="l" t="t" r="r" b="b"/>
              <a:pathLst>
                <a:path w="41910" h="942340">
                  <a:moveTo>
                    <a:pt x="41909" y="562665"/>
                  </a:moveTo>
                  <a:lnTo>
                    <a:pt x="0" y="595492"/>
                  </a:lnTo>
                  <a:lnTo>
                    <a:pt x="0" y="941810"/>
                  </a:lnTo>
                  <a:lnTo>
                    <a:pt x="41909" y="922602"/>
                  </a:lnTo>
                  <a:lnTo>
                    <a:pt x="41909" y="562665"/>
                  </a:lnTo>
                  <a:close/>
                </a:path>
                <a:path w="41910" h="942340">
                  <a:moveTo>
                    <a:pt x="41909" y="0"/>
                  </a:moveTo>
                  <a:lnTo>
                    <a:pt x="0" y="0"/>
                  </a:lnTo>
                  <a:lnTo>
                    <a:pt x="0" y="204343"/>
                  </a:lnTo>
                  <a:lnTo>
                    <a:pt x="41909" y="206438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4B51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38219" y="0"/>
              <a:ext cx="40640" cy="924560"/>
            </a:xfrm>
            <a:custGeom>
              <a:avLst/>
              <a:gdLst/>
              <a:ahLst/>
              <a:cxnLst/>
              <a:rect l="l" t="t" r="r" b="b"/>
              <a:pathLst>
                <a:path w="40639" h="924560">
                  <a:moveTo>
                    <a:pt x="40639" y="533816"/>
                  </a:moveTo>
                  <a:lnTo>
                    <a:pt x="0" y="565649"/>
                  </a:lnTo>
                  <a:lnTo>
                    <a:pt x="0" y="924348"/>
                  </a:lnTo>
                  <a:lnTo>
                    <a:pt x="40639" y="905721"/>
                  </a:lnTo>
                  <a:lnTo>
                    <a:pt x="40639" y="533816"/>
                  </a:lnTo>
                  <a:close/>
                </a:path>
                <a:path w="40639" h="924560">
                  <a:moveTo>
                    <a:pt x="40639" y="0"/>
                  </a:moveTo>
                  <a:lnTo>
                    <a:pt x="0" y="0"/>
                  </a:lnTo>
                  <a:lnTo>
                    <a:pt x="0" y="206248"/>
                  </a:lnTo>
                  <a:lnTo>
                    <a:pt x="40639" y="208279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A50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75050" y="0"/>
              <a:ext cx="41910" cy="908050"/>
            </a:xfrm>
            <a:custGeom>
              <a:avLst/>
              <a:gdLst/>
              <a:ahLst/>
              <a:cxnLst/>
              <a:rect l="l" t="t" r="r" b="b"/>
              <a:pathLst>
                <a:path w="41910" h="908050">
                  <a:moveTo>
                    <a:pt x="41910" y="503973"/>
                  </a:moveTo>
                  <a:lnTo>
                    <a:pt x="0" y="536801"/>
                  </a:lnTo>
                  <a:lnTo>
                    <a:pt x="0" y="907467"/>
                  </a:lnTo>
                  <a:lnTo>
                    <a:pt x="41910" y="888259"/>
                  </a:lnTo>
                  <a:lnTo>
                    <a:pt x="41910" y="503973"/>
                  </a:lnTo>
                  <a:close/>
                </a:path>
                <a:path w="41910" h="908050">
                  <a:moveTo>
                    <a:pt x="41910" y="0"/>
                  </a:moveTo>
                  <a:lnTo>
                    <a:pt x="0" y="0"/>
                  </a:lnTo>
                  <a:lnTo>
                    <a:pt x="0" y="208089"/>
                  </a:lnTo>
                  <a:lnTo>
                    <a:pt x="41910" y="21018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494F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13150" y="0"/>
              <a:ext cx="41910" cy="890269"/>
            </a:xfrm>
            <a:custGeom>
              <a:avLst/>
              <a:gdLst/>
              <a:ahLst/>
              <a:cxnLst/>
              <a:rect l="l" t="t" r="r" b="b"/>
              <a:pathLst>
                <a:path w="41910" h="890269">
                  <a:moveTo>
                    <a:pt x="41910" y="474130"/>
                  </a:moveTo>
                  <a:lnTo>
                    <a:pt x="0" y="506958"/>
                  </a:lnTo>
                  <a:lnTo>
                    <a:pt x="0" y="890005"/>
                  </a:lnTo>
                  <a:lnTo>
                    <a:pt x="41910" y="870796"/>
                  </a:lnTo>
                  <a:lnTo>
                    <a:pt x="41910" y="474130"/>
                  </a:lnTo>
                  <a:close/>
                </a:path>
                <a:path w="41910" h="890269">
                  <a:moveTo>
                    <a:pt x="41910" y="0"/>
                  </a:moveTo>
                  <a:lnTo>
                    <a:pt x="0" y="0"/>
                  </a:lnTo>
                  <a:lnTo>
                    <a:pt x="0" y="209994"/>
                  </a:lnTo>
                  <a:lnTo>
                    <a:pt x="16510" y="210820"/>
                  </a:lnTo>
                  <a:lnTo>
                    <a:pt x="41910" y="285326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484E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51250" y="0"/>
              <a:ext cx="40640" cy="873125"/>
            </a:xfrm>
            <a:custGeom>
              <a:avLst/>
              <a:gdLst/>
              <a:ahLst/>
              <a:cxnLst/>
              <a:rect l="l" t="t" r="r" b="b"/>
              <a:pathLst>
                <a:path w="40639" h="873125">
                  <a:moveTo>
                    <a:pt x="40639" y="445282"/>
                  </a:moveTo>
                  <a:lnTo>
                    <a:pt x="0" y="477115"/>
                  </a:lnTo>
                  <a:lnTo>
                    <a:pt x="0" y="872542"/>
                  </a:lnTo>
                  <a:lnTo>
                    <a:pt x="40639" y="853916"/>
                  </a:lnTo>
                  <a:lnTo>
                    <a:pt x="40639" y="445282"/>
                  </a:lnTo>
                  <a:close/>
                </a:path>
                <a:path w="40639" h="873125">
                  <a:moveTo>
                    <a:pt x="40639" y="0"/>
                  </a:moveTo>
                  <a:lnTo>
                    <a:pt x="0" y="0"/>
                  </a:lnTo>
                  <a:lnTo>
                    <a:pt x="0" y="274150"/>
                  </a:lnTo>
                  <a:lnTo>
                    <a:pt x="40639" y="393361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84D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89350" y="0"/>
              <a:ext cx="40640" cy="855344"/>
            </a:xfrm>
            <a:custGeom>
              <a:avLst/>
              <a:gdLst/>
              <a:ahLst/>
              <a:cxnLst/>
              <a:rect l="l" t="t" r="r" b="b"/>
              <a:pathLst>
                <a:path w="40639" h="855344">
                  <a:moveTo>
                    <a:pt x="40639" y="0"/>
                  </a:moveTo>
                  <a:lnTo>
                    <a:pt x="0" y="0"/>
                  </a:lnTo>
                  <a:lnTo>
                    <a:pt x="0" y="385910"/>
                  </a:lnTo>
                  <a:lnTo>
                    <a:pt x="16510" y="434339"/>
                  </a:lnTo>
                  <a:lnTo>
                    <a:pt x="0" y="447271"/>
                  </a:lnTo>
                  <a:lnTo>
                    <a:pt x="0" y="855080"/>
                  </a:lnTo>
                  <a:lnTo>
                    <a:pt x="40639" y="836453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74C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26180" y="0"/>
              <a:ext cx="41910" cy="838200"/>
            </a:xfrm>
            <a:custGeom>
              <a:avLst/>
              <a:gdLst/>
              <a:ahLst/>
              <a:cxnLst/>
              <a:rect l="l" t="t" r="r" b="b"/>
              <a:pathLst>
                <a:path w="41910" h="838200">
                  <a:moveTo>
                    <a:pt x="41910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41910" y="818991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464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64280" y="0"/>
              <a:ext cx="41910" cy="821055"/>
            </a:xfrm>
            <a:custGeom>
              <a:avLst/>
              <a:gdLst/>
              <a:ahLst/>
              <a:cxnLst/>
              <a:rect l="l" t="t" r="r" b="b"/>
              <a:pathLst>
                <a:path w="41910" h="821055">
                  <a:moveTo>
                    <a:pt x="41910" y="0"/>
                  </a:moveTo>
                  <a:lnTo>
                    <a:pt x="0" y="0"/>
                  </a:lnTo>
                  <a:lnTo>
                    <a:pt x="0" y="820737"/>
                  </a:lnTo>
                  <a:lnTo>
                    <a:pt x="41910" y="801528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454A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02380" y="0"/>
              <a:ext cx="40640" cy="803275"/>
            </a:xfrm>
            <a:custGeom>
              <a:avLst/>
              <a:gdLst/>
              <a:ahLst/>
              <a:cxnLst/>
              <a:rect l="l" t="t" r="r" b="b"/>
              <a:pathLst>
                <a:path w="40639" h="803275">
                  <a:moveTo>
                    <a:pt x="40640" y="0"/>
                  </a:moveTo>
                  <a:lnTo>
                    <a:pt x="0" y="0"/>
                  </a:lnTo>
                  <a:lnTo>
                    <a:pt x="0" y="803275"/>
                  </a:lnTo>
                  <a:lnTo>
                    <a:pt x="40640" y="784648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4449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39209" y="0"/>
              <a:ext cx="41910" cy="1416685"/>
            </a:xfrm>
            <a:custGeom>
              <a:avLst/>
              <a:gdLst/>
              <a:ahLst/>
              <a:cxnLst/>
              <a:rect l="l" t="t" r="r" b="b"/>
              <a:pathLst>
                <a:path w="41910" h="1416685">
                  <a:moveTo>
                    <a:pt x="41910" y="0"/>
                  </a:moveTo>
                  <a:lnTo>
                    <a:pt x="0" y="0"/>
                  </a:lnTo>
                  <a:lnTo>
                    <a:pt x="0" y="786394"/>
                  </a:lnTo>
                  <a:lnTo>
                    <a:pt x="39369" y="768350"/>
                  </a:lnTo>
                  <a:lnTo>
                    <a:pt x="41910" y="768350"/>
                  </a:lnTo>
                  <a:lnTo>
                    <a:pt x="41910" y="0"/>
                  </a:lnTo>
                  <a:close/>
                </a:path>
                <a:path w="41910" h="1416685">
                  <a:moveTo>
                    <a:pt x="41910" y="768350"/>
                  </a:moveTo>
                  <a:lnTo>
                    <a:pt x="39369" y="768350"/>
                  </a:lnTo>
                  <a:lnTo>
                    <a:pt x="41910" y="770868"/>
                  </a:lnTo>
                  <a:lnTo>
                    <a:pt x="41910" y="768350"/>
                  </a:lnTo>
                  <a:close/>
                </a:path>
                <a:path w="41910" h="1416685">
                  <a:moveTo>
                    <a:pt x="41910" y="1326640"/>
                  </a:moveTo>
                  <a:lnTo>
                    <a:pt x="15239" y="1400810"/>
                  </a:lnTo>
                  <a:lnTo>
                    <a:pt x="41910" y="1416594"/>
                  </a:lnTo>
                  <a:lnTo>
                    <a:pt x="41910" y="1326640"/>
                  </a:lnTo>
                  <a:close/>
                </a:path>
              </a:pathLst>
            </a:custGeom>
            <a:solidFill>
              <a:srgbClr val="4348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77309" y="0"/>
              <a:ext cx="41910" cy="1439545"/>
            </a:xfrm>
            <a:custGeom>
              <a:avLst/>
              <a:gdLst/>
              <a:ahLst/>
              <a:cxnLst/>
              <a:rect l="l" t="t" r="r" b="b"/>
              <a:pathLst>
                <a:path w="41910" h="1439545">
                  <a:moveTo>
                    <a:pt x="41910" y="1220683"/>
                  </a:moveTo>
                  <a:lnTo>
                    <a:pt x="0" y="1337235"/>
                  </a:lnTo>
                  <a:lnTo>
                    <a:pt x="0" y="1414339"/>
                  </a:lnTo>
                  <a:lnTo>
                    <a:pt x="41910" y="1439143"/>
                  </a:lnTo>
                  <a:lnTo>
                    <a:pt x="41910" y="1220683"/>
                  </a:lnTo>
                  <a:close/>
                </a:path>
                <a:path w="41910" h="1439545">
                  <a:moveTo>
                    <a:pt x="41910" y="768350"/>
                  </a:moveTo>
                  <a:lnTo>
                    <a:pt x="1269" y="768350"/>
                  </a:lnTo>
                  <a:lnTo>
                    <a:pt x="41910" y="808645"/>
                  </a:lnTo>
                  <a:lnTo>
                    <a:pt x="41910" y="768350"/>
                  </a:lnTo>
                  <a:close/>
                </a:path>
                <a:path w="41910" h="1439545">
                  <a:moveTo>
                    <a:pt x="41910" y="0"/>
                  </a:moveTo>
                  <a:lnTo>
                    <a:pt x="0" y="0"/>
                  </a:lnTo>
                  <a:lnTo>
                    <a:pt x="0" y="768932"/>
                  </a:lnTo>
                  <a:lnTo>
                    <a:pt x="1269" y="768350"/>
                  </a:lnTo>
                  <a:lnTo>
                    <a:pt x="41910" y="768350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4247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15409" y="0"/>
              <a:ext cx="40640" cy="1461135"/>
            </a:xfrm>
            <a:custGeom>
              <a:avLst/>
              <a:gdLst/>
              <a:ahLst/>
              <a:cxnLst/>
              <a:rect l="l" t="t" r="r" b="b"/>
              <a:pathLst>
                <a:path w="40639" h="1461135">
                  <a:moveTo>
                    <a:pt x="40639" y="1118258"/>
                  </a:moveTo>
                  <a:lnTo>
                    <a:pt x="0" y="1231278"/>
                  </a:lnTo>
                  <a:lnTo>
                    <a:pt x="0" y="1436888"/>
                  </a:lnTo>
                  <a:lnTo>
                    <a:pt x="40639" y="1460940"/>
                  </a:lnTo>
                  <a:lnTo>
                    <a:pt x="40639" y="1118258"/>
                  </a:lnTo>
                  <a:close/>
                </a:path>
                <a:path w="40639" h="1461135">
                  <a:moveTo>
                    <a:pt x="40639" y="0"/>
                  </a:moveTo>
                  <a:lnTo>
                    <a:pt x="0" y="0"/>
                  </a:lnTo>
                  <a:lnTo>
                    <a:pt x="0" y="804867"/>
                  </a:lnTo>
                  <a:lnTo>
                    <a:pt x="40639" y="845163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146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52239" y="0"/>
              <a:ext cx="40640" cy="1483360"/>
            </a:xfrm>
            <a:custGeom>
              <a:avLst/>
              <a:gdLst/>
              <a:ahLst/>
              <a:cxnLst/>
              <a:rect l="l" t="t" r="r" b="b"/>
              <a:pathLst>
                <a:path w="40639" h="1483360">
                  <a:moveTo>
                    <a:pt x="40639" y="1015833"/>
                  </a:moveTo>
                  <a:lnTo>
                    <a:pt x="0" y="1128853"/>
                  </a:lnTo>
                  <a:lnTo>
                    <a:pt x="0" y="1458685"/>
                  </a:lnTo>
                  <a:lnTo>
                    <a:pt x="40639" y="1482737"/>
                  </a:lnTo>
                  <a:lnTo>
                    <a:pt x="40639" y="1015833"/>
                  </a:lnTo>
                  <a:close/>
                </a:path>
                <a:path w="40639" h="1483360">
                  <a:moveTo>
                    <a:pt x="40639" y="0"/>
                  </a:moveTo>
                  <a:lnTo>
                    <a:pt x="0" y="0"/>
                  </a:lnTo>
                  <a:lnTo>
                    <a:pt x="0" y="841385"/>
                  </a:lnTo>
                  <a:lnTo>
                    <a:pt x="40639" y="881681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4045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90339" y="0"/>
              <a:ext cx="40640" cy="1505585"/>
            </a:xfrm>
            <a:custGeom>
              <a:avLst/>
              <a:gdLst/>
              <a:ahLst/>
              <a:cxnLst/>
              <a:rect l="l" t="t" r="r" b="b"/>
              <a:pathLst>
                <a:path w="40639" h="1505585">
                  <a:moveTo>
                    <a:pt x="40639" y="0"/>
                  </a:moveTo>
                  <a:lnTo>
                    <a:pt x="0" y="0"/>
                  </a:lnTo>
                  <a:lnTo>
                    <a:pt x="0" y="879162"/>
                  </a:lnTo>
                  <a:lnTo>
                    <a:pt x="38100" y="916939"/>
                  </a:lnTo>
                  <a:lnTo>
                    <a:pt x="0" y="1022896"/>
                  </a:lnTo>
                  <a:lnTo>
                    <a:pt x="0" y="1481234"/>
                  </a:lnTo>
                  <a:lnTo>
                    <a:pt x="40639" y="1505286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3F44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27169" y="0"/>
              <a:ext cx="41910" cy="1511300"/>
            </a:xfrm>
            <a:custGeom>
              <a:avLst/>
              <a:gdLst/>
              <a:ahLst/>
              <a:cxnLst/>
              <a:rect l="l" t="t" r="r" b="b"/>
              <a:pathLst>
                <a:path w="41910" h="1511300">
                  <a:moveTo>
                    <a:pt x="41909" y="0"/>
                  </a:moveTo>
                  <a:lnTo>
                    <a:pt x="0" y="0"/>
                  </a:lnTo>
                  <a:lnTo>
                    <a:pt x="0" y="915680"/>
                  </a:lnTo>
                  <a:lnTo>
                    <a:pt x="1269" y="916939"/>
                  </a:lnTo>
                  <a:lnTo>
                    <a:pt x="0" y="920471"/>
                  </a:lnTo>
                  <a:lnTo>
                    <a:pt x="0" y="1503032"/>
                  </a:lnTo>
                  <a:lnTo>
                    <a:pt x="13969" y="1511300"/>
                  </a:lnTo>
                  <a:lnTo>
                    <a:pt x="41909" y="1479289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3E43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65269" y="0"/>
              <a:ext cx="41910" cy="1483995"/>
            </a:xfrm>
            <a:custGeom>
              <a:avLst/>
              <a:gdLst/>
              <a:ahLst/>
              <a:cxnLst/>
              <a:rect l="l" t="t" r="r" b="b"/>
              <a:pathLst>
                <a:path w="41910" h="1483995">
                  <a:moveTo>
                    <a:pt x="41909" y="0"/>
                  </a:moveTo>
                  <a:lnTo>
                    <a:pt x="0" y="0"/>
                  </a:lnTo>
                  <a:lnTo>
                    <a:pt x="0" y="1483654"/>
                  </a:lnTo>
                  <a:lnTo>
                    <a:pt x="41909" y="1435640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3D42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03369" y="0"/>
              <a:ext cx="40640" cy="1440180"/>
            </a:xfrm>
            <a:custGeom>
              <a:avLst/>
              <a:gdLst/>
              <a:ahLst/>
              <a:cxnLst/>
              <a:rect l="l" t="t" r="r" b="b"/>
              <a:pathLst>
                <a:path w="40639" h="1440180">
                  <a:moveTo>
                    <a:pt x="40639" y="0"/>
                  </a:moveTo>
                  <a:lnTo>
                    <a:pt x="0" y="0"/>
                  </a:lnTo>
                  <a:lnTo>
                    <a:pt x="0" y="1440004"/>
                  </a:lnTo>
                  <a:lnTo>
                    <a:pt x="40639" y="1393444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3C41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40200" y="0"/>
              <a:ext cx="41910" cy="1398270"/>
            </a:xfrm>
            <a:custGeom>
              <a:avLst/>
              <a:gdLst/>
              <a:ahLst/>
              <a:cxnLst/>
              <a:rect l="l" t="t" r="r" b="b"/>
              <a:pathLst>
                <a:path w="41910" h="1398270">
                  <a:moveTo>
                    <a:pt x="41910" y="0"/>
                  </a:moveTo>
                  <a:lnTo>
                    <a:pt x="0" y="0"/>
                  </a:lnTo>
                  <a:lnTo>
                    <a:pt x="0" y="1397810"/>
                  </a:lnTo>
                  <a:lnTo>
                    <a:pt x="41910" y="1349794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C40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178300" y="0"/>
              <a:ext cx="41910" cy="1354455"/>
            </a:xfrm>
            <a:custGeom>
              <a:avLst/>
              <a:gdLst/>
              <a:ahLst/>
              <a:cxnLst/>
              <a:rect l="l" t="t" r="r" b="b"/>
              <a:pathLst>
                <a:path w="41910" h="1354455">
                  <a:moveTo>
                    <a:pt x="41910" y="0"/>
                  </a:moveTo>
                  <a:lnTo>
                    <a:pt x="0" y="0"/>
                  </a:lnTo>
                  <a:lnTo>
                    <a:pt x="0" y="1354160"/>
                  </a:lnTo>
                  <a:lnTo>
                    <a:pt x="41910" y="1306144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B3F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16400" y="0"/>
              <a:ext cx="41910" cy="1310640"/>
            </a:xfrm>
            <a:custGeom>
              <a:avLst/>
              <a:gdLst/>
              <a:ahLst/>
              <a:cxnLst/>
              <a:rect l="l" t="t" r="r" b="b"/>
              <a:pathLst>
                <a:path w="41910" h="1310640">
                  <a:moveTo>
                    <a:pt x="41910" y="0"/>
                  </a:moveTo>
                  <a:lnTo>
                    <a:pt x="0" y="0"/>
                  </a:lnTo>
                  <a:lnTo>
                    <a:pt x="0" y="1310509"/>
                  </a:lnTo>
                  <a:lnTo>
                    <a:pt x="41910" y="126249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A3E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54500" y="0"/>
              <a:ext cx="40640" cy="1267460"/>
            </a:xfrm>
            <a:custGeom>
              <a:avLst/>
              <a:gdLst/>
              <a:ahLst/>
              <a:cxnLst/>
              <a:rect l="l" t="t" r="r" b="b"/>
              <a:pathLst>
                <a:path w="40639" h="1267460">
                  <a:moveTo>
                    <a:pt x="40639" y="0"/>
                  </a:moveTo>
                  <a:lnTo>
                    <a:pt x="0" y="0"/>
                  </a:lnTo>
                  <a:lnTo>
                    <a:pt x="0" y="1266859"/>
                  </a:lnTo>
                  <a:lnTo>
                    <a:pt x="40639" y="1220299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393D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91330" y="0"/>
              <a:ext cx="41910" cy="1224915"/>
            </a:xfrm>
            <a:custGeom>
              <a:avLst/>
              <a:gdLst/>
              <a:ahLst/>
              <a:cxnLst/>
              <a:rect l="l" t="t" r="r" b="b"/>
              <a:pathLst>
                <a:path w="41910" h="1224915">
                  <a:moveTo>
                    <a:pt x="41910" y="0"/>
                  </a:moveTo>
                  <a:lnTo>
                    <a:pt x="0" y="0"/>
                  </a:lnTo>
                  <a:lnTo>
                    <a:pt x="0" y="1224665"/>
                  </a:lnTo>
                  <a:lnTo>
                    <a:pt x="41910" y="1176650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83C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29430" y="0"/>
              <a:ext cx="41910" cy="1181100"/>
            </a:xfrm>
            <a:custGeom>
              <a:avLst/>
              <a:gdLst/>
              <a:ahLst/>
              <a:cxnLst/>
              <a:rect l="l" t="t" r="r" b="b"/>
              <a:pathLst>
                <a:path w="41910" h="1181100">
                  <a:moveTo>
                    <a:pt x="41910" y="0"/>
                  </a:moveTo>
                  <a:lnTo>
                    <a:pt x="0" y="0"/>
                  </a:lnTo>
                  <a:lnTo>
                    <a:pt x="0" y="1181015"/>
                  </a:lnTo>
                  <a:lnTo>
                    <a:pt x="34290" y="1141729"/>
                  </a:lnTo>
                  <a:lnTo>
                    <a:pt x="41910" y="1141729"/>
                  </a:lnTo>
                  <a:lnTo>
                    <a:pt x="41910" y="0"/>
                  </a:lnTo>
                  <a:close/>
                </a:path>
                <a:path w="41910" h="1181100">
                  <a:moveTo>
                    <a:pt x="41910" y="1141729"/>
                  </a:moveTo>
                  <a:lnTo>
                    <a:pt x="34290" y="1141729"/>
                  </a:lnTo>
                  <a:lnTo>
                    <a:pt x="41910" y="1143566"/>
                  </a:lnTo>
                  <a:lnTo>
                    <a:pt x="41910" y="1141729"/>
                  </a:lnTo>
                  <a:close/>
                </a:path>
              </a:pathLst>
            </a:custGeom>
            <a:solidFill>
              <a:srgbClr val="373B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67530" y="0"/>
              <a:ext cx="40640" cy="1152525"/>
            </a:xfrm>
            <a:custGeom>
              <a:avLst/>
              <a:gdLst/>
              <a:ahLst/>
              <a:cxnLst/>
              <a:rect l="l" t="t" r="r" b="b"/>
              <a:pathLst>
                <a:path w="40639" h="1152525">
                  <a:moveTo>
                    <a:pt x="40640" y="0"/>
                  </a:moveTo>
                  <a:lnTo>
                    <a:pt x="0" y="0"/>
                  </a:lnTo>
                  <a:lnTo>
                    <a:pt x="0" y="1142648"/>
                  </a:lnTo>
                  <a:lnTo>
                    <a:pt x="40640" y="1152443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363A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04360" y="0"/>
              <a:ext cx="41910" cy="1162050"/>
            </a:xfrm>
            <a:custGeom>
              <a:avLst/>
              <a:gdLst/>
              <a:ahLst/>
              <a:cxnLst/>
              <a:rect l="l" t="t" r="r" b="b"/>
              <a:pathLst>
                <a:path w="41910" h="1162050">
                  <a:moveTo>
                    <a:pt x="41910" y="0"/>
                  </a:moveTo>
                  <a:lnTo>
                    <a:pt x="0" y="0"/>
                  </a:lnTo>
                  <a:lnTo>
                    <a:pt x="0" y="1151525"/>
                  </a:lnTo>
                  <a:lnTo>
                    <a:pt x="41910" y="1161626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539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460" y="0"/>
              <a:ext cx="41910" cy="1170940"/>
            </a:xfrm>
            <a:custGeom>
              <a:avLst/>
              <a:gdLst/>
              <a:ahLst/>
              <a:cxnLst/>
              <a:rect l="l" t="t" r="r" b="b"/>
              <a:pathLst>
                <a:path w="41910" h="1170940">
                  <a:moveTo>
                    <a:pt x="41910" y="0"/>
                  </a:moveTo>
                  <a:lnTo>
                    <a:pt x="0" y="0"/>
                  </a:lnTo>
                  <a:lnTo>
                    <a:pt x="0" y="1160708"/>
                  </a:lnTo>
                  <a:lnTo>
                    <a:pt x="41910" y="1170809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438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80560" y="0"/>
              <a:ext cx="40640" cy="1179830"/>
            </a:xfrm>
            <a:custGeom>
              <a:avLst/>
              <a:gdLst/>
              <a:ahLst/>
              <a:cxnLst/>
              <a:rect l="l" t="t" r="r" b="b"/>
              <a:pathLst>
                <a:path w="40639" h="1179830">
                  <a:moveTo>
                    <a:pt x="40639" y="0"/>
                  </a:moveTo>
                  <a:lnTo>
                    <a:pt x="0" y="0"/>
                  </a:lnTo>
                  <a:lnTo>
                    <a:pt x="0" y="1169891"/>
                  </a:lnTo>
                  <a:lnTo>
                    <a:pt x="40639" y="1179686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333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17389" y="0"/>
              <a:ext cx="41910" cy="1189355"/>
            </a:xfrm>
            <a:custGeom>
              <a:avLst/>
              <a:gdLst/>
              <a:ahLst/>
              <a:cxnLst/>
              <a:rect l="l" t="t" r="r" b="b"/>
              <a:pathLst>
                <a:path w="41910" h="1189355">
                  <a:moveTo>
                    <a:pt x="41910" y="0"/>
                  </a:moveTo>
                  <a:lnTo>
                    <a:pt x="0" y="0"/>
                  </a:lnTo>
                  <a:lnTo>
                    <a:pt x="0" y="1178768"/>
                  </a:lnTo>
                  <a:lnTo>
                    <a:pt x="41910" y="1188869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33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55489" y="0"/>
              <a:ext cx="41910" cy="1198245"/>
            </a:xfrm>
            <a:custGeom>
              <a:avLst/>
              <a:gdLst/>
              <a:ahLst/>
              <a:cxnLst/>
              <a:rect l="l" t="t" r="r" b="b"/>
              <a:pathLst>
                <a:path w="41910" h="1198245">
                  <a:moveTo>
                    <a:pt x="41910" y="0"/>
                  </a:moveTo>
                  <a:lnTo>
                    <a:pt x="0" y="0"/>
                  </a:lnTo>
                  <a:lnTo>
                    <a:pt x="0" y="1187951"/>
                  </a:lnTo>
                  <a:lnTo>
                    <a:pt x="41910" y="1198052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3135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93589" y="0"/>
              <a:ext cx="40640" cy="1507490"/>
            </a:xfrm>
            <a:custGeom>
              <a:avLst/>
              <a:gdLst/>
              <a:ahLst/>
              <a:cxnLst/>
              <a:rect l="l" t="t" r="r" b="b"/>
              <a:pathLst>
                <a:path w="40639" h="1507490">
                  <a:moveTo>
                    <a:pt x="40639" y="0"/>
                  </a:moveTo>
                  <a:lnTo>
                    <a:pt x="0" y="0"/>
                  </a:lnTo>
                  <a:lnTo>
                    <a:pt x="0" y="1197134"/>
                  </a:lnTo>
                  <a:lnTo>
                    <a:pt x="17780" y="1201420"/>
                  </a:lnTo>
                  <a:lnTo>
                    <a:pt x="40639" y="1506981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3034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30419" y="0"/>
              <a:ext cx="41910" cy="1711960"/>
            </a:xfrm>
            <a:custGeom>
              <a:avLst/>
              <a:gdLst/>
              <a:ahLst/>
              <a:cxnLst/>
              <a:rect l="l" t="t" r="r" b="b"/>
              <a:pathLst>
                <a:path w="41910" h="1711960">
                  <a:moveTo>
                    <a:pt x="41909" y="0"/>
                  </a:moveTo>
                  <a:lnTo>
                    <a:pt x="0" y="0"/>
                  </a:lnTo>
                  <a:lnTo>
                    <a:pt x="0" y="1456054"/>
                  </a:lnTo>
                  <a:lnTo>
                    <a:pt x="19050" y="1710689"/>
                  </a:lnTo>
                  <a:lnTo>
                    <a:pt x="41909" y="1711748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303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68519" y="0"/>
              <a:ext cx="41910" cy="1713864"/>
            </a:xfrm>
            <a:custGeom>
              <a:avLst/>
              <a:gdLst/>
              <a:ahLst/>
              <a:cxnLst/>
              <a:rect l="l" t="t" r="r" b="b"/>
              <a:pathLst>
                <a:path w="41910" h="1713864">
                  <a:moveTo>
                    <a:pt x="41909" y="0"/>
                  </a:moveTo>
                  <a:lnTo>
                    <a:pt x="0" y="0"/>
                  </a:lnTo>
                  <a:lnTo>
                    <a:pt x="0" y="1711571"/>
                  </a:lnTo>
                  <a:lnTo>
                    <a:pt x="41909" y="1713512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2F33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706619" y="0"/>
              <a:ext cx="40640" cy="1715770"/>
            </a:xfrm>
            <a:custGeom>
              <a:avLst/>
              <a:gdLst/>
              <a:ahLst/>
              <a:cxnLst/>
              <a:rect l="l" t="t" r="r" b="b"/>
              <a:pathLst>
                <a:path w="40639" h="1715770">
                  <a:moveTo>
                    <a:pt x="40639" y="0"/>
                  </a:moveTo>
                  <a:lnTo>
                    <a:pt x="0" y="0"/>
                  </a:lnTo>
                  <a:lnTo>
                    <a:pt x="0" y="1713335"/>
                  </a:lnTo>
                  <a:lnTo>
                    <a:pt x="40639" y="1715217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2E31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743450" y="0"/>
              <a:ext cx="41910" cy="1717039"/>
            </a:xfrm>
            <a:custGeom>
              <a:avLst/>
              <a:gdLst/>
              <a:ahLst/>
              <a:cxnLst/>
              <a:rect l="l" t="t" r="r" b="b"/>
              <a:pathLst>
                <a:path w="41910" h="1717039">
                  <a:moveTo>
                    <a:pt x="41910" y="0"/>
                  </a:moveTo>
                  <a:lnTo>
                    <a:pt x="0" y="0"/>
                  </a:lnTo>
                  <a:lnTo>
                    <a:pt x="0" y="1715040"/>
                  </a:lnTo>
                  <a:lnTo>
                    <a:pt x="41910" y="1716981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D30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781550" y="0"/>
              <a:ext cx="41910" cy="1718945"/>
            </a:xfrm>
            <a:custGeom>
              <a:avLst/>
              <a:gdLst/>
              <a:ahLst/>
              <a:cxnLst/>
              <a:rect l="l" t="t" r="r" b="b"/>
              <a:pathLst>
                <a:path w="41910" h="1718945">
                  <a:moveTo>
                    <a:pt x="41910" y="0"/>
                  </a:moveTo>
                  <a:lnTo>
                    <a:pt x="0" y="0"/>
                  </a:lnTo>
                  <a:lnTo>
                    <a:pt x="0" y="1716804"/>
                  </a:lnTo>
                  <a:lnTo>
                    <a:pt x="41910" y="171874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C2F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819650" y="0"/>
              <a:ext cx="40640" cy="1720850"/>
            </a:xfrm>
            <a:custGeom>
              <a:avLst/>
              <a:gdLst/>
              <a:ahLst/>
              <a:cxnLst/>
              <a:rect l="l" t="t" r="r" b="b"/>
              <a:pathLst>
                <a:path w="40639" h="1720850">
                  <a:moveTo>
                    <a:pt x="40639" y="0"/>
                  </a:moveTo>
                  <a:lnTo>
                    <a:pt x="0" y="0"/>
                  </a:lnTo>
                  <a:lnTo>
                    <a:pt x="0" y="1718568"/>
                  </a:lnTo>
                  <a:lnTo>
                    <a:pt x="40639" y="1720450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2B2E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57750" y="0"/>
              <a:ext cx="40640" cy="1722755"/>
            </a:xfrm>
            <a:custGeom>
              <a:avLst/>
              <a:gdLst/>
              <a:ahLst/>
              <a:cxnLst/>
              <a:rect l="l" t="t" r="r" b="b"/>
              <a:pathLst>
                <a:path w="40639" h="1722755">
                  <a:moveTo>
                    <a:pt x="40639" y="0"/>
                  </a:moveTo>
                  <a:lnTo>
                    <a:pt x="0" y="0"/>
                  </a:lnTo>
                  <a:lnTo>
                    <a:pt x="0" y="1720332"/>
                  </a:lnTo>
                  <a:lnTo>
                    <a:pt x="40639" y="1722214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2A2D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894579" y="0"/>
              <a:ext cx="41910" cy="1723389"/>
            </a:xfrm>
            <a:custGeom>
              <a:avLst/>
              <a:gdLst/>
              <a:ahLst/>
              <a:cxnLst/>
              <a:rect l="l" t="t" r="r" b="b"/>
              <a:pathLst>
                <a:path w="41910" h="1723389">
                  <a:moveTo>
                    <a:pt x="41910" y="0"/>
                  </a:moveTo>
                  <a:lnTo>
                    <a:pt x="0" y="0"/>
                  </a:lnTo>
                  <a:lnTo>
                    <a:pt x="0" y="1722037"/>
                  </a:lnTo>
                  <a:lnTo>
                    <a:pt x="29210" y="1723389"/>
                  </a:lnTo>
                  <a:lnTo>
                    <a:pt x="41910" y="163339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92C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32679" y="0"/>
              <a:ext cx="41910" cy="1660525"/>
            </a:xfrm>
            <a:custGeom>
              <a:avLst/>
              <a:gdLst/>
              <a:ahLst/>
              <a:cxnLst/>
              <a:rect l="l" t="t" r="r" b="b"/>
              <a:pathLst>
                <a:path w="41910" h="1660525">
                  <a:moveTo>
                    <a:pt x="41910" y="0"/>
                  </a:moveTo>
                  <a:lnTo>
                    <a:pt x="0" y="0"/>
                  </a:lnTo>
                  <a:lnTo>
                    <a:pt x="0" y="1660393"/>
                  </a:lnTo>
                  <a:lnTo>
                    <a:pt x="41910" y="1363410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82B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970779" y="0"/>
              <a:ext cx="40640" cy="1390650"/>
            </a:xfrm>
            <a:custGeom>
              <a:avLst/>
              <a:gdLst/>
              <a:ahLst/>
              <a:cxnLst/>
              <a:rect l="l" t="t" r="r" b="b"/>
              <a:pathLst>
                <a:path w="40639" h="1390650">
                  <a:moveTo>
                    <a:pt x="40640" y="0"/>
                  </a:moveTo>
                  <a:lnTo>
                    <a:pt x="0" y="0"/>
                  </a:lnTo>
                  <a:lnTo>
                    <a:pt x="0" y="1390409"/>
                  </a:lnTo>
                  <a:lnTo>
                    <a:pt x="26670" y="1201420"/>
                  </a:lnTo>
                  <a:lnTo>
                    <a:pt x="40640" y="1198474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272A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07610" y="0"/>
              <a:ext cx="41910" cy="1199515"/>
            </a:xfrm>
            <a:custGeom>
              <a:avLst/>
              <a:gdLst/>
              <a:ahLst/>
              <a:cxnLst/>
              <a:rect l="l" t="t" r="r" b="b"/>
              <a:pathLst>
                <a:path w="41910" h="1199515">
                  <a:moveTo>
                    <a:pt x="41910" y="0"/>
                  </a:moveTo>
                  <a:lnTo>
                    <a:pt x="0" y="0"/>
                  </a:lnTo>
                  <a:lnTo>
                    <a:pt x="0" y="1199278"/>
                  </a:lnTo>
                  <a:lnTo>
                    <a:pt x="41910" y="1190443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62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45710" y="0"/>
              <a:ext cx="41910" cy="1191260"/>
            </a:xfrm>
            <a:custGeom>
              <a:avLst/>
              <a:gdLst/>
              <a:ahLst/>
              <a:cxnLst/>
              <a:rect l="l" t="t" r="r" b="b"/>
              <a:pathLst>
                <a:path w="41910" h="1191260">
                  <a:moveTo>
                    <a:pt x="41910" y="0"/>
                  </a:moveTo>
                  <a:lnTo>
                    <a:pt x="0" y="0"/>
                  </a:lnTo>
                  <a:lnTo>
                    <a:pt x="0" y="1191246"/>
                  </a:lnTo>
                  <a:lnTo>
                    <a:pt x="41910" y="1182411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528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083810" y="0"/>
              <a:ext cx="40640" cy="1183640"/>
            </a:xfrm>
            <a:custGeom>
              <a:avLst/>
              <a:gdLst/>
              <a:ahLst/>
              <a:cxnLst/>
              <a:rect l="l" t="t" r="r" b="b"/>
              <a:pathLst>
                <a:path w="40639" h="1183640">
                  <a:moveTo>
                    <a:pt x="40639" y="0"/>
                  </a:moveTo>
                  <a:lnTo>
                    <a:pt x="0" y="0"/>
                  </a:lnTo>
                  <a:lnTo>
                    <a:pt x="0" y="1183214"/>
                  </a:lnTo>
                  <a:lnTo>
                    <a:pt x="40639" y="1174647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2427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121910" y="0"/>
              <a:ext cx="40640" cy="1175385"/>
            </a:xfrm>
            <a:custGeom>
              <a:avLst/>
              <a:gdLst/>
              <a:ahLst/>
              <a:cxnLst/>
              <a:rect l="l" t="t" r="r" b="b"/>
              <a:pathLst>
                <a:path w="40639" h="1175385">
                  <a:moveTo>
                    <a:pt x="40639" y="0"/>
                  </a:moveTo>
                  <a:lnTo>
                    <a:pt x="0" y="0"/>
                  </a:lnTo>
                  <a:lnTo>
                    <a:pt x="0" y="1175182"/>
                  </a:lnTo>
                  <a:lnTo>
                    <a:pt x="40639" y="1166615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2426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158739" y="0"/>
              <a:ext cx="41910" cy="1167765"/>
            </a:xfrm>
            <a:custGeom>
              <a:avLst/>
              <a:gdLst/>
              <a:ahLst/>
              <a:cxnLst/>
              <a:rect l="l" t="t" r="r" b="b"/>
              <a:pathLst>
                <a:path w="41910" h="1167765">
                  <a:moveTo>
                    <a:pt x="41910" y="0"/>
                  </a:moveTo>
                  <a:lnTo>
                    <a:pt x="0" y="0"/>
                  </a:lnTo>
                  <a:lnTo>
                    <a:pt x="0" y="1167418"/>
                  </a:lnTo>
                  <a:lnTo>
                    <a:pt x="41910" y="1158583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2325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196839" y="0"/>
              <a:ext cx="40640" cy="1159510"/>
            </a:xfrm>
            <a:custGeom>
              <a:avLst/>
              <a:gdLst/>
              <a:ahLst/>
              <a:cxnLst/>
              <a:rect l="l" t="t" r="r" b="b"/>
              <a:pathLst>
                <a:path w="40639" h="1159510">
                  <a:moveTo>
                    <a:pt x="40639" y="0"/>
                  </a:moveTo>
                  <a:lnTo>
                    <a:pt x="0" y="0"/>
                  </a:lnTo>
                  <a:lnTo>
                    <a:pt x="0" y="1159386"/>
                  </a:lnTo>
                  <a:lnTo>
                    <a:pt x="35560" y="1151889"/>
                  </a:lnTo>
                  <a:lnTo>
                    <a:pt x="40639" y="1151889"/>
                  </a:lnTo>
                  <a:lnTo>
                    <a:pt x="40639" y="0"/>
                  </a:lnTo>
                  <a:close/>
                </a:path>
                <a:path w="40639" h="1159510">
                  <a:moveTo>
                    <a:pt x="40639" y="1151889"/>
                  </a:moveTo>
                  <a:lnTo>
                    <a:pt x="35560" y="1151889"/>
                  </a:lnTo>
                  <a:lnTo>
                    <a:pt x="40639" y="1157528"/>
                  </a:lnTo>
                  <a:lnTo>
                    <a:pt x="40639" y="1151889"/>
                  </a:lnTo>
                  <a:close/>
                </a:path>
              </a:pathLst>
            </a:custGeom>
            <a:solidFill>
              <a:srgbClr val="2224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34939" y="0"/>
              <a:ext cx="40640" cy="1200150"/>
            </a:xfrm>
            <a:custGeom>
              <a:avLst/>
              <a:gdLst/>
              <a:ahLst/>
              <a:cxnLst/>
              <a:rect l="l" t="t" r="r" b="b"/>
              <a:pathLst>
                <a:path w="40639" h="1200150">
                  <a:moveTo>
                    <a:pt x="40639" y="0"/>
                  </a:moveTo>
                  <a:lnTo>
                    <a:pt x="0" y="0"/>
                  </a:lnTo>
                  <a:lnTo>
                    <a:pt x="0" y="1154709"/>
                  </a:lnTo>
                  <a:lnTo>
                    <a:pt x="40639" y="1199815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2123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271770" y="0"/>
              <a:ext cx="41910" cy="1242695"/>
            </a:xfrm>
            <a:custGeom>
              <a:avLst/>
              <a:gdLst/>
              <a:ahLst/>
              <a:cxnLst/>
              <a:rect l="l" t="t" r="r" b="b"/>
              <a:pathLst>
                <a:path w="41910" h="1242695">
                  <a:moveTo>
                    <a:pt x="41909" y="0"/>
                  </a:moveTo>
                  <a:lnTo>
                    <a:pt x="0" y="0"/>
                  </a:lnTo>
                  <a:lnTo>
                    <a:pt x="0" y="1195586"/>
                  </a:lnTo>
                  <a:lnTo>
                    <a:pt x="41909" y="1242101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2022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309870" y="0"/>
              <a:ext cx="40640" cy="1283335"/>
            </a:xfrm>
            <a:custGeom>
              <a:avLst/>
              <a:gdLst/>
              <a:ahLst/>
              <a:cxnLst/>
              <a:rect l="l" t="t" r="r" b="b"/>
              <a:pathLst>
                <a:path w="40639" h="1283335">
                  <a:moveTo>
                    <a:pt x="40639" y="0"/>
                  </a:moveTo>
                  <a:lnTo>
                    <a:pt x="0" y="0"/>
                  </a:lnTo>
                  <a:lnTo>
                    <a:pt x="0" y="1237873"/>
                  </a:lnTo>
                  <a:lnTo>
                    <a:pt x="40639" y="1282979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F21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347970" y="0"/>
              <a:ext cx="40640" cy="1325880"/>
            </a:xfrm>
            <a:custGeom>
              <a:avLst/>
              <a:gdLst/>
              <a:ahLst/>
              <a:cxnLst/>
              <a:rect l="l" t="t" r="r" b="b"/>
              <a:pathLst>
                <a:path w="40639" h="1325880">
                  <a:moveTo>
                    <a:pt x="40639" y="0"/>
                  </a:moveTo>
                  <a:lnTo>
                    <a:pt x="0" y="0"/>
                  </a:lnTo>
                  <a:lnTo>
                    <a:pt x="0" y="1280160"/>
                  </a:lnTo>
                  <a:lnTo>
                    <a:pt x="40639" y="1325265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E2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384800" y="0"/>
              <a:ext cx="41910" cy="1367790"/>
            </a:xfrm>
            <a:custGeom>
              <a:avLst/>
              <a:gdLst/>
              <a:ahLst/>
              <a:cxnLst/>
              <a:rect l="l" t="t" r="r" b="b"/>
              <a:pathLst>
                <a:path w="41910" h="1367790">
                  <a:moveTo>
                    <a:pt x="41910" y="0"/>
                  </a:moveTo>
                  <a:lnTo>
                    <a:pt x="0" y="0"/>
                  </a:lnTo>
                  <a:lnTo>
                    <a:pt x="0" y="1321037"/>
                  </a:lnTo>
                  <a:lnTo>
                    <a:pt x="41910" y="1367552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1D1F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422900" y="0"/>
              <a:ext cx="40640" cy="1408430"/>
            </a:xfrm>
            <a:custGeom>
              <a:avLst/>
              <a:gdLst/>
              <a:ahLst/>
              <a:cxnLst/>
              <a:rect l="l" t="t" r="r" b="b"/>
              <a:pathLst>
                <a:path w="40639" h="1408430">
                  <a:moveTo>
                    <a:pt x="40639" y="0"/>
                  </a:moveTo>
                  <a:lnTo>
                    <a:pt x="0" y="0"/>
                  </a:lnTo>
                  <a:lnTo>
                    <a:pt x="0" y="1363324"/>
                  </a:lnTo>
                  <a:lnTo>
                    <a:pt x="40639" y="1408429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C1E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461000" y="0"/>
              <a:ext cx="40640" cy="1450975"/>
            </a:xfrm>
            <a:custGeom>
              <a:avLst/>
              <a:gdLst/>
              <a:ahLst/>
              <a:cxnLst/>
              <a:rect l="l" t="t" r="r" b="b"/>
              <a:pathLst>
                <a:path w="40639" h="1450975">
                  <a:moveTo>
                    <a:pt x="40639" y="0"/>
                  </a:moveTo>
                  <a:lnTo>
                    <a:pt x="0" y="0"/>
                  </a:lnTo>
                  <a:lnTo>
                    <a:pt x="0" y="1405610"/>
                  </a:lnTo>
                  <a:lnTo>
                    <a:pt x="40639" y="1450716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B1D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497829" y="0"/>
              <a:ext cx="41910" cy="1493520"/>
            </a:xfrm>
            <a:custGeom>
              <a:avLst/>
              <a:gdLst/>
              <a:ahLst/>
              <a:cxnLst/>
              <a:rect l="l" t="t" r="r" b="b"/>
              <a:pathLst>
                <a:path w="41910" h="1493520">
                  <a:moveTo>
                    <a:pt x="41910" y="0"/>
                  </a:moveTo>
                  <a:lnTo>
                    <a:pt x="0" y="0"/>
                  </a:lnTo>
                  <a:lnTo>
                    <a:pt x="0" y="1446488"/>
                  </a:lnTo>
                  <a:lnTo>
                    <a:pt x="41910" y="1493003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1A1C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535929" y="0"/>
              <a:ext cx="40640" cy="1534160"/>
            </a:xfrm>
            <a:custGeom>
              <a:avLst/>
              <a:gdLst/>
              <a:ahLst/>
              <a:cxnLst/>
              <a:rect l="l" t="t" r="r" b="b"/>
              <a:pathLst>
                <a:path w="40639" h="1534160">
                  <a:moveTo>
                    <a:pt x="40640" y="0"/>
                  </a:moveTo>
                  <a:lnTo>
                    <a:pt x="0" y="0"/>
                  </a:lnTo>
                  <a:lnTo>
                    <a:pt x="0" y="1488774"/>
                  </a:lnTo>
                  <a:lnTo>
                    <a:pt x="40640" y="1533880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191B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574029" y="0"/>
              <a:ext cx="40640" cy="1536700"/>
            </a:xfrm>
            <a:custGeom>
              <a:avLst/>
              <a:gdLst/>
              <a:ahLst/>
              <a:cxnLst/>
              <a:rect l="l" t="t" r="r" b="b"/>
              <a:pathLst>
                <a:path w="40639" h="1536700">
                  <a:moveTo>
                    <a:pt x="40640" y="0"/>
                  </a:moveTo>
                  <a:lnTo>
                    <a:pt x="0" y="0"/>
                  </a:lnTo>
                  <a:lnTo>
                    <a:pt x="0" y="1531061"/>
                  </a:lnTo>
                  <a:lnTo>
                    <a:pt x="5080" y="1536700"/>
                  </a:lnTo>
                  <a:lnTo>
                    <a:pt x="40640" y="1513916"/>
                  </a:lnTo>
                  <a:lnTo>
                    <a:pt x="40640" y="1017391"/>
                  </a:lnTo>
                  <a:lnTo>
                    <a:pt x="17780" y="967739"/>
                  </a:lnTo>
                  <a:lnTo>
                    <a:pt x="40640" y="944879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181A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610860" y="0"/>
              <a:ext cx="41910" cy="1516380"/>
            </a:xfrm>
            <a:custGeom>
              <a:avLst/>
              <a:gdLst/>
              <a:ahLst/>
              <a:cxnLst/>
              <a:rect l="l" t="t" r="r" b="b"/>
              <a:pathLst>
                <a:path w="41910" h="1516380">
                  <a:moveTo>
                    <a:pt x="0" y="1009116"/>
                  </a:moveTo>
                  <a:lnTo>
                    <a:pt x="0" y="1516357"/>
                  </a:lnTo>
                  <a:lnTo>
                    <a:pt x="41910" y="1489504"/>
                  </a:lnTo>
                  <a:lnTo>
                    <a:pt x="41910" y="1100143"/>
                  </a:lnTo>
                  <a:lnTo>
                    <a:pt x="0" y="1009116"/>
                  </a:lnTo>
                  <a:close/>
                </a:path>
                <a:path w="41910" h="1516380">
                  <a:moveTo>
                    <a:pt x="41910" y="0"/>
                  </a:moveTo>
                  <a:lnTo>
                    <a:pt x="0" y="0"/>
                  </a:lnTo>
                  <a:lnTo>
                    <a:pt x="0" y="948689"/>
                  </a:lnTo>
                  <a:lnTo>
                    <a:pt x="41910" y="906779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1819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648960" y="0"/>
              <a:ext cx="41910" cy="1492250"/>
            </a:xfrm>
            <a:custGeom>
              <a:avLst/>
              <a:gdLst/>
              <a:ahLst/>
              <a:cxnLst/>
              <a:rect l="l" t="t" r="r" b="b"/>
              <a:pathLst>
                <a:path w="41910" h="1492250">
                  <a:moveTo>
                    <a:pt x="0" y="1091868"/>
                  </a:moveTo>
                  <a:lnTo>
                    <a:pt x="0" y="1491945"/>
                  </a:lnTo>
                  <a:lnTo>
                    <a:pt x="41910" y="1465093"/>
                  </a:lnTo>
                  <a:lnTo>
                    <a:pt x="41910" y="1182895"/>
                  </a:lnTo>
                  <a:lnTo>
                    <a:pt x="0" y="1091868"/>
                  </a:lnTo>
                  <a:close/>
                </a:path>
                <a:path w="41910" h="1492250">
                  <a:moveTo>
                    <a:pt x="41910" y="0"/>
                  </a:moveTo>
                  <a:lnTo>
                    <a:pt x="0" y="0"/>
                  </a:lnTo>
                  <a:lnTo>
                    <a:pt x="0" y="910589"/>
                  </a:lnTo>
                  <a:lnTo>
                    <a:pt x="41910" y="868679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1718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687060" y="0"/>
              <a:ext cx="40640" cy="1468120"/>
            </a:xfrm>
            <a:custGeom>
              <a:avLst/>
              <a:gdLst/>
              <a:ahLst/>
              <a:cxnLst/>
              <a:rect l="l" t="t" r="r" b="b"/>
              <a:pathLst>
                <a:path w="40639" h="1468120">
                  <a:moveTo>
                    <a:pt x="0" y="1174620"/>
                  </a:moveTo>
                  <a:lnTo>
                    <a:pt x="0" y="1467534"/>
                  </a:lnTo>
                  <a:lnTo>
                    <a:pt x="40639" y="1441495"/>
                  </a:lnTo>
                  <a:lnTo>
                    <a:pt x="40639" y="1262889"/>
                  </a:lnTo>
                  <a:lnTo>
                    <a:pt x="0" y="1174620"/>
                  </a:lnTo>
                  <a:close/>
                </a:path>
                <a:path w="40639" h="1468120">
                  <a:moveTo>
                    <a:pt x="40639" y="0"/>
                  </a:moveTo>
                  <a:lnTo>
                    <a:pt x="0" y="0"/>
                  </a:lnTo>
                  <a:lnTo>
                    <a:pt x="0" y="872489"/>
                  </a:lnTo>
                  <a:lnTo>
                    <a:pt x="40639" y="831850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61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723889" y="0"/>
              <a:ext cx="41910" cy="1443990"/>
            </a:xfrm>
            <a:custGeom>
              <a:avLst/>
              <a:gdLst/>
              <a:ahLst/>
              <a:cxnLst/>
              <a:rect l="l" t="t" r="r" b="b"/>
              <a:pathLst>
                <a:path w="41910" h="1443990">
                  <a:moveTo>
                    <a:pt x="0" y="1254614"/>
                  </a:moveTo>
                  <a:lnTo>
                    <a:pt x="0" y="1443936"/>
                  </a:lnTo>
                  <a:lnTo>
                    <a:pt x="41910" y="1417084"/>
                  </a:lnTo>
                  <a:lnTo>
                    <a:pt x="41910" y="1345641"/>
                  </a:lnTo>
                  <a:lnTo>
                    <a:pt x="0" y="1254614"/>
                  </a:lnTo>
                  <a:close/>
                </a:path>
                <a:path w="41910" h="1443990">
                  <a:moveTo>
                    <a:pt x="41910" y="0"/>
                  </a:moveTo>
                  <a:lnTo>
                    <a:pt x="0" y="0"/>
                  </a:lnTo>
                  <a:lnTo>
                    <a:pt x="0" y="835660"/>
                  </a:lnTo>
                  <a:lnTo>
                    <a:pt x="30480" y="805179"/>
                  </a:lnTo>
                  <a:lnTo>
                    <a:pt x="41910" y="805179"/>
                  </a:lnTo>
                  <a:lnTo>
                    <a:pt x="41910" y="0"/>
                  </a:lnTo>
                  <a:close/>
                </a:path>
                <a:path w="41910" h="1443990">
                  <a:moveTo>
                    <a:pt x="41910" y="805179"/>
                  </a:moveTo>
                  <a:lnTo>
                    <a:pt x="30480" y="805179"/>
                  </a:lnTo>
                  <a:lnTo>
                    <a:pt x="41910" y="811427"/>
                  </a:lnTo>
                  <a:lnTo>
                    <a:pt x="41910" y="805179"/>
                  </a:lnTo>
                  <a:close/>
                </a:path>
              </a:pathLst>
            </a:custGeom>
            <a:solidFill>
              <a:srgbClr val="151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761989" y="0"/>
              <a:ext cx="41910" cy="1419860"/>
            </a:xfrm>
            <a:custGeom>
              <a:avLst/>
              <a:gdLst/>
              <a:ahLst/>
              <a:cxnLst/>
              <a:rect l="l" t="t" r="r" b="b"/>
              <a:pathLst>
                <a:path w="41910" h="1419860">
                  <a:moveTo>
                    <a:pt x="0" y="1337366"/>
                  </a:moveTo>
                  <a:lnTo>
                    <a:pt x="0" y="1419525"/>
                  </a:lnTo>
                  <a:lnTo>
                    <a:pt x="29210" y="1400810"/>
                  </a:lnTo>
                  <a:lnTo>
                    <a:pt x="0" y="1337366"/>
                  </a:lnTo>
                  <a:close/>
                </a:path>
                <a:path w="41910" h="1419860">
                  <a:moveTo>
                    <a:pt x="41910" y="0"/>
                  </a:moveTo>
                  <a:lnTo>
                    <a:pt x="0" y="0"/>
                  </a:lnTo>
                  <a:lnTo>
                    <a:pt x="0" y="809344"/>
                  </a:lnTo>
                  <a:lnTo>
                    <a:pt x="41910" y="832252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1415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800089" y="0"/>
              <a:ext cx="40640" cy="852805"/>
            </a:xfrm>
            <a:custGeom>
              <a:avLst/>
              <a:gdLst/>
              <a:ahLst/>
              <a:cxnLst/>
              <a:rect l="l" t="t" r="r" b="b"/>
              <a:pathLst>
                <a:path w="40639" h="852805">
                  <a:moveTo>
                    <a:pt x="40639" y="0"/>
                  </a:moveTo>
                  <a:lnTo>
                    <a:pt x="0" y="0"/>
                  </a:lnTo>
                  <a:lnTo>
                    <a:pt x="0" y="830169"/>
                  </a:lnTo>
                  <a:lnTo>
                    <a:pt x="40639" y="852382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314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38189" y="0"/>
              <a:ext cx="40640" cy="873760"/>
            </a:xfrm>
            <a:custGeom>
              <a:avLst/>
              <a:gdLst/>
              <a:ahLst/>
              <a:cxnLst/>
              <a:rect l="l" t="t" r="r" b="b"/>
              <a:pathLst>
                <a:path w="40639" h="873760">
                  <a:moveTo>
                    <a:pt x="40639" y="0"/>
                  </a:moveTo>
                  <a:lnTo>
                    <a:pt x="0" y="0"/>
                  </a:lnTo>
                  <a:lnTo>
                    <a:pt x="0" y="850994"/>
                  </a:lnTo>
                  <a:lnTo>
                    <a:pt x="40639" y="873207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1213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75020" y="0"/>
              <a:ext cx="41910" cy="894080"/>
            </a:xfrm>
            <a:custGeom>
              <a:avLst/>
              <a:gdLst/>
              <a:ahLst/>
              <a:cxnLst/>
              <a:rect l="l" t="t" r="r" b="b"/>
              <a:pathLst>
                <a:path w="41910" h="894080">
                  <a:moveTo>
                    <a:pt x="41909" y="0"/>
                  </a:moveTo>
                  <a:lnTo>
                    <a:pt x="0" y="0"/>
                  </a:lnTo>
                  <a:lnTo>
                    <a:pt x="0" y="871125"/>
                  </a:lnTo>
                  <a:lnTo>
                    <a:pt x="41909" y="894032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1112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913120" y="0"/>
              <a:ext cx="41910" cy="915035"/>
            </a:xfrm>
            <a:custGeom>
              <a:avLst/>
              <a:gdLst/>
              <a:ahLst/>
              <a:cxnLst/>
              <a:rect l="l" t="t" r="r" b="b"/>
              <a:pathLst>
                <a:path w="41910" h="915035">
                  <a:moveTo>
                    <a:pt x="41909" y="0"/>
                  </a:moveTo>
                  <a:lnTo>
                    <a:pt x="0" y="0"/>
                  </a:lnTo>
                  <a:lnTo>
                    <a:pt x="0" y="891950"/>
                  </a:lnTo>
                  <a:lnTo>
                    <a:pt x="41909" y="914857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1011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951220" y="0"/>
              <a:ext cx="40640" cy="935355"/>
            </a:xfrm>
            <a:custGeom>
              <a:avLst/>
              <a:gdLst/>
              <a:ahLst/>
              <a:cxnLst/>
              <a:rect l="l" t="t" r="r" b="b"/>
              <a:pathLst>
                <a:path w="40639" h="935355">
                  <a:moveTo>
                    <a:pt x="40639" y="0"/>
                  </a:moveTo>
                  <a:lnTo>
                    <a:pt x="0" y="0"/>
                  </a:lnTo>
                  <a:lnTo>
                    <a:pt x="0" y="912775"/>
                  </a:lnTo>
                  <a:lnTo>
                    <a:pt x="40639" y="934988"/>
                  </a:lnTo>
                  <a:lnTo>
                    <a:pt x="40639" y="461920"/>
                  </a:lnTo>
                  <a:lnTo>
                    <a:pt x="13969" y="434339"/>
                  </a:lnTo>
                  <a:lnTo>
                    <a:pt x="40639" y="354782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0F1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988050" y="0"/>
              <a:ext cx="41910" cy="956310"/>
            </a:xfrm>
            <a:custGeom>
              <a:avLst/>
              <a:gdLst/>
              <a:ahLst/>
              <a:cxnLst/>
              <a:rect l="l" t="t" r="r" b="b"/>
              <a:pathLst>
                <a:path w="41910" h="956310">
                  <a:moveTo>
                    <a:pt x="0" y="457980"/>
                  </a:moveTo>
                  <a:lnTo>
                    <a:pt x="0" y="932905"/>
                  </a:lnTo>
                  <a:lnTo>
                    <a:pt x="41910" y="955813"/>
                  </a:lnTo>
                  <a:lnTo>
                    <a:pt x="41910" y="501320"/>
                  </a:lnTo>
                  <a:lnTo>
                    <a:pt x="0" y="457980"/>
                  </a:lnTo>
                  <a:close/>
                </a:path>
                <a:path w="41910" h="956310">
                  <a:moveTo>
                    <a:pt x="41910" y="0"/>
                  </a:moveTo>
                  <a:lnTo>
                    <a:pt x="0" y="0"/>
                  </a:lnTo>
                  <a:lnTo>
                    <a:pt x="0" y="366147"/>
                  </a:lnTo>
                  <a:lnTo>
                    <a:pt x="41910" y="241127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E0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026150" y="0"/>
              <a:ext cx="41910" cy="977265"/>
            </a:xfrm>
            <a:custGeom>
              <a:avLst/>
              <a:gdLst/>
              <a:ahLst/>
              <a:cxnLst/>
              <a:rect l="l" t="t" r="r" b="b"/>
              <a:pathLst>
                <a:path w="41910" h="977265">
                  <a:moveTo>
                    <a:pt x="0" y="497380"/>
                  </a:moveTo>
                  <a:lnTo>
                    <a:pt x="0" y="953730"/>
                  </a:lnTo>
                  <a:lnTo>
                    <a:pt x="41910" y="976637"/>
                  </a:lnTo>
                  <a:lnTo>
                    <a:pt x="41910" y="540720"/>
                  </a:lnTo>
                  <a:lnTo>
                    <a:pt x="0" y="497380"/>
                  </a:lnTo>
                  <a:close/>
                </a:path>
                <a:path w="41910" h="977265">
                  <a:moveTo>
                    <a:pt x="41910" y="0"/>
                  </a:moveTo>
                  <a:lnTo>
                    <a:pt x="0" y="0"/>
                  </a:lnTo>
                  <a:lnTo>
                    <a:pt x="0" y="252493"/>
                  </a:lnTo>
                  <a:lnTo>
                    <a:pt x="13970" y="210820"/>
                  </a:lnTo>
                  <a:lnTo>
                    <a:pt x="41910" y="20809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D0E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064250" y="0"/>
              <a:ext cx="40640" cy="996950"/>
            </a:xfrm>
            <a:custGeom>
              <a:avLst/>
              <a:gdLst/>
              <a:ahLst/>
              <a:cxnLst/>
              <a:rect l="l" t="t" r="r" b="b"/>
              <a:pathLst>
                <a:path w="40639" h="996950">
                  <a:moveTo>
                    <a:pt x="0" y="536780"/>
                  </a:moveTo>
                  <a:lnTo>
                    <a:pt x="0" y="974555"/>
                  </a:lnTo>
                  <a:lnTo>
                    <a:pt x="40639" y="996768"/>
                  </a:lnTo>
                  <a:lnTo>
                    <a:pt x="40639" y="578807"/>
                  </a:lnTo>
                  <a:lnTo>
                    <a:pt x="0" y="536780"/>
                  </a:lnTo>
                  <a:close/>
                </a:path>
                <a:path w="40639" h="996950">
                  <a:moveTo>
                    <a:pt x="40639" y="0"/>
                  </a:moveTo>
                  <a:lnTo>
                    <a:pt x="0" y="0"/>
                  </a:lnTo>
                  <a:lnTo>
                    <a:pt x="0" y="208467"/>
                  </a:lnTo>
                  <a:lnTo>
                    <a:pt x="40639" y="204504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0C0D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6101079" y="0"/>
              <a:ext cx="41910" cy="1017905"/>
            </a:xfrm>
            <a:custGeom>
              <a:avLst/>
              <a:gdLst/>
              <a:ahLst/>
              <a:cxnLst/>
              <a:rect l="l" t="t" r="r" b="b"/>
              <a:pathLst>
                <a:path w="41910" h="1017905">
                  <a:moveTo>
                    <a:pt x="0" y="574867"/>
                  </a:moveTo>
                  <a:lnTo>
                    <a:pt x="0" y="994686"/>
                  </a:lnTo>
                  <a:lnTo>
                    <a:pt x="41910" y="1017593"/>
                  </a:lnTo>
                  <a:lnTo>
                    <a:pt x="41910" y="618208"/>
                  </a:lnTo>
                  <a:lnTo>
                    <a:pt x="0" y="574867"/>
                  </a:lnTo>
                  <a:close/>
                </a:path>
                <a:path w="41910" h="1017905">
                  <a:moveTo>
                    <a:pt x="41910" y="0"/>
                  </a:moveTo>
                  <a:lnTo>
                    <a:pt x="0" y="0"/>
                  </a:lnTo>
                  <a:lnTo>
                    <a:pt x="0" y="204876"/>
                  </a:lnTo>
                  <a:lnTo>
                    <a:pt x="41910" y="200790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C0C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139179" y="0"/>
              <a:ext cx="41910" cy="1028700"/>
            </a:xfrm>
            <a:custGeom>
              <a:avLst/>
              <a:gdLst/>
              <a:ahLst/>
              <a:cxnLst/>
              <a:rect l="l" t="t" r="r" b="b"/>
              <a:pathLst>
                <a:path w="41910" h="1028700">
                  <a:moveTo>
                    <a:pt x="0" y="614268"/>
                  </a:moveTo>
                  <a:lnTo>
                    <a:pt x="0" y="1015510"/>
                  </a:lnTo>
                  <a:lnTo>
                    <a:pt x="24130" y="1028700"/>
                  </a:lnTo>
                  <a:lnTo>
                    <a:pt x="41910" y="1007286"/>
                  </a:lnTo>
                  <a:lnTo>
                    <a:pt x="41910" y="657608"/>
                  </a:lnTo>
                  <a:lnTo>
                    <a:pt x="0" y="614268"/>
                  </a:lnTo>
                  <a:close/>
                </a:path>
                <a:path w="41910" h="1028700">
                  <a:moveTo>
                    <a:pt x="41910" y="0"/>
                  </a:moveTo>
                  <a:lnTo>
                    <a:pt x="0" y="0"/>
                  </a:lnTo>
                  <a:lnTo>
                    <a:pt x="0" y="201161"/>
                  </a:lnTo>
                  <a:lnTo>
                    <a:pt x="41910" y="19707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B0B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177279" y="0"/>
              <a:ext cx="40640" cy="1012190"/>
            </a:xfrm>
            <a:custGeom>
              <a:avLst/>
              <a:gdLst/>
              <a:ahLst/>
              <a:cxnLst/>
              <a:rect l="l" t="t" r="r" b="b"/>
              <a:pathLst>
                <a:path w="40639" h="1012190">
                  <a:moveTo>
                    <a:pt x="0" y="653668"/>
                  </a:moveTo>
                  <a:lnTo>
                    <a:pt x="0" y="1011874"/>
                  </a:lnTo>
                  <a:lnTo>
                    <a:pt x="40640" y="962928"/>
                  </a:lnTo>
                  <a:lnTo>
                    <a:pt x="40640" y="695695"/>
                  </a:lnTo>
                  <a:lnTo>
                    <a:pt x="0" y="653668"/>
                  </a:lnTo>
                  <a:close/>
                </a:path>
                <a:path w="40639" h="1012190">
                  <a:moveTo>
                    <a:pt x="40640" y="0"/>
                  </a:moveTo>
                  <a:lnTo>
                    <a:pt x="0" y="0"/>
                  </a:lnTo>
                  <a:lnTo>
                    <a:pt x="0" y="197446"/>
                  </a:lnTo>
                  <a:lnTo>
                    <a:pt x="40640" y="193484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0A0A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214110" y="0"/>
              <a:ext cx="41910" cy="967740"/>
            </a:xfrm>
            <a:custGeom>
              <a:avLst/>
              <a:gdLst/>
              <a:ahLst/>
              <a:cxnLst/>
              <a:rect l="l" t="t" r="r" b="b"/>
              <a:pathLst>
                <a:path w="41910" h="967740">
                  <a:moveTo>
                    <a:pt x="0" y="691755"/>
                  </a:moveTo>
                  <a:lnTo>
                    <a:pt x="0" y="967517"/>
                  </a:lnTo>
                  <a:lnTo>
                    <a:pt x="41910" y="917041"/>
                  </a:lnTo>
                  <a:lnTo>
                    <a:pt x="41910" y="735095"/>
                  </a:lnTo>
                  <a:lnTo>
                    <a:pt x="0" y="691755"/>
                  </a:lnTo>
                  <a:close/>
                </a:path>
                <a:path w="41910" h="967740">
                  <a:moveTo>
                    <a:pt x="41910" y="0"/>
                  </a:moveTo>
                  <a:lnTo>
                    <a:pt x="0" y="0"/>
                  </a:lnTo>
                  <a:lnTo>
                    <a:pt x="0" y="193855"/>
                  </a:lnTo>
                  <a:lnTo>
                    <a:pt x="41910" y="189769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90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252210" y="0"/>
              <a:ext cx="41910" cy="922019"/>
            </a:xfrm>
            <a:custGeom>
              <a:avLst/>
              <a:gdLst/>
              <a:ahLst/>
              <a:cxnLst/>
              <a:rect l="l" t="t" r="r" b="b"/>
              <a:pathLst>
                <a:path w="41910" h="922019">
                  <a:moveTo>
                    <a:pt x="0" y="731155"/>
                  </a:moveTo>
                  <a:lnTo>
                    <a:pt x="0" y="921630"/>
                  </a:lnTo>
                  <a:lnTo>
                    <a:pt x="41910" y="871155"/>
                  </a:lnTo>
                  <a:lnTo>
                    <a:pt x="41910" y="774496"/>
                  </a:lnTo>
                  <a:lnTo>
                    <a:pt x="0" y="731155"/>
                  </a:lnTo>
                  <a:close/>
                </a:path>
                <a:path w="41910" h="922019">
                  <a:moveTo>
                    <a:pt x="41910" y="0"/>
                  </a:moveTo>
                  <a:lnTo>
                    <a:pt x="0" y="0"/>
                  </a:lnTo>
                  <a:lnTo>
                    <a:pt x="0" y="190141"/>
                  </a:lnTo>
                  <a:lnTo>
                    <a:pt x="41910" y="186055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808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290310" y="0"/>
              <a:ext cx="40640" cy="876300"/>
            </a:xfrm>
            <a:custGeom>
              <a:avLst/>
              <a:gdLst/>
              <a:ahLst/>
              <a:cxnLst/>
              <a:rect l="l" t="t" r="r" b="b"/>
              <a:pathLst>
                <a:path w="40639" h="876300">
                  <a:moveTo>
                    <a:pt x="0" y="770556"/>
                  </a:moveTo>
                  <a:lnTo>
                    <a:pt x="0" y="875743"/>
                  </a:lnTo>
                  <a:lnTo>
                    <a:pt x="40639" y="826797"/>
                  </a:lnTo>
                  <a:lnTo>
                    <a:pt x="40639" y="812583"/>
                  </a:lnTo>
                  <a:lnTo>
                    <a:pt x="0" y="770556"/>
                  </a:lnTo>
                  <a:close/>
                </a:path>
                <a:path w="40639" h="876300">
                  <a:moveTo>
                    <a:pt x="40639" y="0"/>
                  </a:moveTo>
                  <a:lnTo>
                    <a:pt x="0" y="0"/>
                  </a:lnTo>
                  <a:lnTo>
                    <a:pt x="0" y="186426"/>
                  </a:lnTo>
                  <a:lnTo>
                    <a:pt x="40639" y="182464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0707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327139" y="0"/>
              <a:ext cx="41910" cy="831850"/>
            </a:xfrm>
            <a:custGeom>
              <a:avLst/>
              <a:gdLst/>
              <a:ahLst/>
              <a:cxnLst/>
              <a:rect l="l" t="t" r="r" b="b"/>
              <a:pathLst>
                <a:path w="41910" h="831850">
                  <a:moveTo>
                    <a:pt x="0" y="808643"/>
                  </a:moveTo>
                  <a:lnTo>
                    <a:pt x="0" y="831386"/>
                  </a:lnTo>
                  <a:lnTo>
                    <a:pt x="10160" y="819150"/>
                  </a:lnTo>
                  <a:lnTo>
                    <a:pt x="0" y="808643"/>
                  </a:lnTo>
                  <a:close/>
                </a:path>
                <a:path w="41910" h="831850">
                  <a:moveTo>
                    <a:pt x="41910" y="0"/>
                  </a:moveTo>
                  <a:lnTo>
                    <a:pt x="0" y="0"/>
                  </a:lnTo>
                  <a:lnTo>
                    <a:pt x="0" y="182835"/>
                  </a:lnTo>
                  <a:lnTo>
                    <a:pt x="41910" y="178749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606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365239" y="0"/>
              <a:ext cx="41910" cy="179705"/>
            </a:xfrm>
            <a:custGeom>
              <a:avLst/>
              <a:gdLst/>
              <a:ahLst/>
              <a:cxnLst/>
              <a:rect l="l" t="t" r="r" b="b"/>
              <a:pathLst>
                <a:path w="41910" h="179705">
                  <a:moveTo>
                    <a:pt x="41910" y="0"/>
                  </a:moveTo>
                  <a:lnTo>
                    <a:pt x="0" y="0"/>
                  </a:lnTo>
                  <a:lnTo>
                    <a:pt x="0" y="179120"/>
                  </a:lnTo>
                  <a:lnTo>
                    <a:pt x="41910" y="175034"/>
                  </a:lnTo>
                  <a:lnTo>
                    <a:pt x="41910" y="0"/>
                  </a:lnTo>
                  <a:close/>
                </a:path>
              </a:pathLst>
            </a:custGeom>
            <a:solidFill>
              <a:srgbClr val="0505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403340" y="0"/>
              <a:ext cx="40640" cy="175895"/>
            </a:xfrm>
            <a:custGeom>
              <a:avLst/>
              <a:gdLst/>
              <a:ahLst/>
              <a:cxnLst/>
              <a:rect l="l" t="t" r="r" b="b"/>
              <a:pathLst>
                <a:path w="40639" h="175895">
                  <a:moveTo>
                    <a:pt x="40639" y="0"/>
                  </a:moveTo>
                  <a:lnTo>
                    <a:pt x="0" y="0"/>
                  </a:lnTo>
                  <a:lnTo>
                    <a:pt x="0" y="175406"/>
                  </a:lnTo>
                  <a:lnTo>
                    <a:pt x="40639" y="171443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0404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440170" y="0"/>
              <a:ext cx="41910" cy="172085"/>
            </a:xfrm>
            <a:custGeom>
              <a:avLst/>
              <a:gdLst/>
              <a:ahLst/>
              <a:cxnLst/>
              <a:rect l="l" t="t" r="r" b="b"/>
              <a:pathLst>
                <a:path w="41910" h="172085">
                  <a:moveTo>
                    <a:pt x="41909" y="0"/>
                  </a:moveTo>
                  <a:lnTo>
                    <a:pt x="0" y="0"/>
                  </a:lnTo>
                  <a:lnTo>
                    <a:pt x="0" y="171815"/>
                  </a:lnTo>
                  <a:lnTo>
                    <a:pt x="41909" y="167728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0303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478270" y="0"/>
              <a:ext cx="41910" cy="168275"/>
            </a:xfrm>
            <a:custGeom>
              <a:avLst/>
              <a:gdLst/>
              <a:ahLst/>
              <a:cxnLst/>
              <a:rect l="l" t="t" r="r" b="b"/>
              <a:pathLst>
                <a:path w="41909" h="168275">
                  <a:moveTo>
                    <a:pt x="41909" y="0"/>
                  </a:moveTo>
                  <a:lnTo>
                    <a:pt x="0" y="0"/>
                  </a:lnTo>
                  <a:lnTo>
                    <a:pt x="0" y="168100"/>
                  </a:lnTo>
                  <a:lnTo>
                    <a:pt x="41909" y="164014"/>
                  </a:lnTo>
                  <a:lnTo>
                    <a:pt x="41909" y="0"/>
                  </a:lnTo>
                  <a:close/>
                </a:path>
              </a:pathLst>
            </a:custGeom>
            <a:solidFill>
              <a:srgbClr val="0202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516370" y="0"/>
              <a:ext cx="36830" cy="164465"/>
            </a:xfrm>
            <a:custGeom>
              <a:avLst/>
              <a:gdLst/>
              <a:ahLst/>
              <a:cxnLst/>
              <a:rect l="l" t="t" r="r" b="b"/>
              <a:pathLst>
                <a:path w="36829" h="164465">
                  <a:moveTo>
                    <a:pt x="36829" y="0"/>
                  </a:moveTo>
                  <a:lnTo>
                    <a:pt x="0" y="0"/>
                  </a:lnTo>
                  <a:lnTo>
                    <a:pt x="0" y="164385"/>
                  </a:lnTo>
                  <a:lnTo>
                    <a:pt x="31750" y="161290"/>
                  </a:lnTo>
                  <a:lnTo>
                    <a:pt x="36829" y="0"/>
                  </a:lnTo>
                  <a:close/>
                </a:path>
              </a:pathLst>
            </a:custGeom>
            <a:solidFill>
              <a:srgbClr val="0101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/>
          <p:nvPr/>
        </p:nvSpPr>
        <p:spPr>
          <a:xfrm>
            <a:off x="3810" y="0"/>
            <a:ext cx="802640" cy="68541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1221739" y="2700020"/>
            <a:ext cx="31946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EAD088"/>
                </a:solidFill>
                <a:latin typeface="Arial"/>
                <a:cs typeface="Arial"/>
              </a:rPr>
              <a:t>The</a:t>
            </a:r>
            <a:r>
              <a:rPr sz="4400" spc="-85" dirty="0">
                <a:solidFill>
                  <a:srgbClr val="EAD088"/>
                </a:solidFill>
                <a:latin typeface="Arial"/>
                <a:cs typeface="Arial"/>
              </a:rPr>
              <a:t> </a:t>
            </a:r>
            <a:r>
              <a:rPr sz="4400" spc="-5" dirty="0">
                <a:solidFill>
                  <a:srgbClr val="EAD088"/>
                </a:solidFill>
                <a:latin typeface="Arial"/>
                <a:cs typeface="Arial"/>
              </a:rPr>
              <a:t>Crucible</a:t>
            </a:r>
            <a:endParaRPr sz="44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2212339" y="4147820"/>
            <a:ext cx="21056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The</a:t>
            </a:r>
            <a:r>
              <a:rPr sz="3200" spc="-7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Setting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Act </a:t>
            </a:r>
            <a:r>
              <a:rPr spc="-10" dirty="0"/>
              <a:t>One, </a:t>
            </a:r>
            <a:r>
              <a:rPr spc="-5" dirty="0"/>
              <a:t>Setting</a:t>
            </a:r>
            <a:r>
              <a:rPr spc="-65" dirty="0"/>
              <a:t> </a:t>
            </a:r>
            <a:r>
              <a:rPr spc="-5" dirty="0"/>
              <a:t>and  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43939" y="1661159"/>
            <a:ext cx="7525384" cy="402082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457200" marR="93980" indent="-342900">
              <a:lnSpc>
                <a:spcPct val="89900"/>
              </a:lnSpc>
              <a:spcBef>
                <a:spcPts val="484"/>
              </a:spcBef>
              <a:tabLst>
                <a:tab pos="1630045" algn="l"/>
                <a:tab pos="3732529" algn="l"/>
              </a:tabLst>
            </a:pPr>
            <a:r>
              <a:rPr sz="3825" spc="-375" baseline="10893" dirty="0">
                <a:solidFill>
                  <a:srgbClr val="0070C0"/>
                </a:solidFill>
                <a:latin typeface="UnDotum"/>
                <a:cs typeface="UnDotum"/>
              </a:rPr>
              <a:t>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Act One takes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place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in the </a:t>
            </a:r>
            <a:r>
              <a:rPr sz="3200" spc="5" dirty="0">
                <a:solidFill>
                  <a:srgbClr val="0070C0"/>
                </a:solidFill>
                <a:latin typeface="Arial"/>
                <a:cs typeface="Arial"/>
              </a:rPr>
              <a:t>home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of  Reverend</a:t>
            </a:r>
            <a:r>
              <a:rPr sz="3200" spc="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Parris.	Conflicts,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resentments, and motives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for</a:t>
            </a:r>
            <a:r>
              <a:rPr sz="3200" spc="-8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accusing  others all surface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in this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act,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which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begins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with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witchcraft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and ends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with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 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chilling “crying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out” of those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who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supposedly kept </a:t>
            </a:r>
            <a:r>
              <a:rPr sz="3200" spc="5" dirty="0">
                <a:solidFill>
                  <a:srgbClr val="0070C0"/>
                </a:solidFill>
                <a:latin typeface="Arial"/>
                <a:cs typeface="Arial"/>
              </a:rPr>
              <a:t>company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with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 devil.	The tragedy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of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Salem is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set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in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motion.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5539" y="718820"/>
            <a:ext cx="30695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0" dirty="0"/>
              <a:t> </a:t>
            </a:r>
            <a:r>
              <a:rPr spc="-5" dirty="0"/>
              <a:t>Motives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07439" y="1607820"/>
            <a:ext cx="3517900" cy="1793239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93700" indent="-342900">
              <a:lnSpc>
                <a:spcPct val="100000"/>
              </a:lnSpc>
              <a:spcBef>
                <a:spcPts val="9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393700" algn="l"/>
              </a:tabLst>
            </a:pP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Fear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393700" indent="-342900">
              <a:lnSpc>
                <a:spcPct val="100000"/>
              </a:lnSpc>
              <a:spcBef>
                <a:spcPts val="8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3937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Self-preservation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393700" indent="-342900">
              <a:lnSpc>
                <a:spcPct val="100000"/>
              </a:lnSpc>
              <a:spcBef>
                <a:spcPts val="800"/>
              </a:spcBef>
              <a:buClr>
                <a:srgbClr val="FFFF00"/>
              </a:buClr>
              <a:buSzPct val="79687"/>
              <a:buFont typeface="UnDotum"/>
              <a:buChar char=""/>
              <a:tabLst>
                <a:tab pos="393700" algn="l"/>
              </a:tabLst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Spite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and</a:t>
            </a:r>
            <a:r>
              <a:rPr sz="3200" spc="-5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malice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Act </a:t>
            </a:r>
            <a:r>
              <a:rPr spc="-5" dirty="0"/>
              <a:t>Two, Setting</a:t>
            </a:r>
            <a:r>
              <a:rPr spc="-85" dirty="0"/>
              <a:t> </a:t>
            </a:r>
            <a:r>
              <a:rPr spc="-5" dirty="0"/>
              <a:t>and  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31239" y="1661159"/>
            <a:ext cx="7590155" cy="4095993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469900" marR="313690" indent="-342900">
              <a:lnSpc>
                <a:spcPts val="3450"/>
              </a:lnSpc>
              <a:spcBef>
                <a:spcPts val="540"/>
              </a:spcBef>
              <a:tabLst>
                <a:tab pos="3518535" algn="l"/>
              </a:tabLst>
            </a:pPr>
            <a:r>
              <a:rPr sz="3825" spc="-375" baseline="10893" dirty="0">
                <a:solidFill>
                  <a:srgbClr val="0070C0"/>
                </a:solidFill>
                <a:latin typeface="UnDotum"/>
                <a:cs typeface="UnDotum"/>
              </a:rPr>
              <a:t>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Act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Two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set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in the </a:t>
            </a:r>
            <a:r>
              <a:rPr sz="3200" spc="5" dirty="0">
                <a:solidFill>
                  <a:srgbClr val="0070C0"/>
                </a:solidFill>
                <a:latin typeface="Arial"/>
                <a:cs typeface="Arial"/>
              </a:rPr>
              <a:t>home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of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 Proctors as the Salem troubles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visit 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their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 doorstep.	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We learn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that</a:t>
            </a:r>
            <a:r>
              <a:rPr sz="3200" spc="-6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Abigail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has accused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Elizabeth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of</a:t>
            </a:r>
            <a:r>
              <a:rPr sz="3200" spc="-4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witchcraft.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69900" marR="55880">
              <a:lnSpc>
                <a:spcPts val="3450"/>
              </a:lnSpc>
              <a:spcBef>
                <a:spcPts val="10"/>
              </a:spcBef>
            </a:pP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Haunted by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Abigail’s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accusation as a  consequence of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his affair,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John Proctor  </a:t>
            </a:r>
            <a:r>
              <a:rPr sz="3200" spc="5" dirty="0">
                <a:solidFill>
                  <a:srgbClr val="0070C0"/>
                </a:solidFill>
                <a:latin typeface="Arial"/>
                <a:cs typeface="Arial"/>
              </a:rPr>
              <a:t>must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decide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if 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has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courage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 publicly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admit his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affair in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order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</a:t>
            </a:r>
            <a:r>
              <a:rPr sz="3200" spc="-5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save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  <a:p>
            <a:pPr marL="469900">
              <a:lnSpc>
                <a:spcPts val="3410"/>
              </a:lnSpc>
            </a:pP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his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wife.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Act </a:t>
            </a:r>
            <a:r>
              <a:rPr spc="-5" dirty="0"/>
              <a:t>Three, Summary</a:t>
            </a:r>
            <a:r>
              <a:rPr spc="-105" dirty="0"/>
              <a:t> </a:t>
            </a:r>
            <a:r>
              <a:rPr spc="-5" dirty="0"/>
              <a:t>and  Setting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9339" y="1709420"/>
            <a:ext cx="7693659" cy="3925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 marR="43180" indent="-342900">
              <a:lnSpc>
                <a:spcPct val="100000"/>
              </a:lnSpc>
              <a:spcBef>
                <a:spcPts val="100"/>
              </a:spcBef>
              <a:tabLst>
                <a:tab pos="3028315" algn="l"/>
                <a:tab pos="3729990" algn="l"/>
              </a:tabLst>
            </a:pPr>
            <a:r>
              <a:rPr sz="3825" spc="-375" baseline="10893" dirty="0">
                <a:solidFill>
                  <a:srgbClr val="0070C0"/>
                </a:solidFill>
                <a:latin typeface="UnDotum"/>
                <a:cs typeface="UnDotum"/>
              </a:rPr>
              <a:t>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Set in the Salem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courtroom,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Third  Act reveals that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Justice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not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always as  it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is</a:t>
            </a:r>
            <a:r>
              <a:rPr sz="3200" spc="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depicted.	As characters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with 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varying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and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often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opposing motives  take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stand,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it </a:t>
            </a:r>
            <a:r>
              <a:rPr sz="3200" spc="5" dirty="0">
                <a:solidFill>
                  <a:srgbClr val="0070C0"/>
                </a:solidFill>
                <a:latin typeface="Arial"/>
                <a:cs typeface="Arial"/>
              </a:rPr>
              <a:t>becomes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clear that</a:t>
            </a:r>
            <a:r>
              <a:rPr sz="3200" spc="-10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search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for</a:t>
            </a:r>
            <a:r>
              <a:rPr sz="3200" spc="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justice	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can be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affected by  </a:t>
            </a:r>
            <a:r>
              <a:rPr sz="3200" spc="5" dirty="0">
                <a:solidFill>
                  <a:srgbClr val="0070C0"/>
                </a:solidFill>
                <a:latin typeface="Arial"/>
                <a:cs typeface="Arial"/>
              </a:rPr>
              <a:t>human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impulses,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both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ill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and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well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meant.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Act </a:t>
            </a:r>
            <a:r>
              <a:rPr spc="-10" dirty="0"/>
              <a:t>Four, </a:t>
            </a:r>
            <a:r>
              <a:rPr spc="-5" dirty="0"/>
              <a:t>Summary</a:t>
            </a:r>
            <a:r>
              <a:rPr spc="-80" dirty="0"/>
              <a:t> </a:t>
            </a:r>
            <a:r>
              <a:rPr spc="-5" dirty="0"/>
              <a:t>and  Setting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43939" y="1661159"/>
            <a:ext cx="7726045" cy="402082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457200" marR="81280" indent="-342900">
              <a:lnSpc>
                <a:spcPct val="89900"/>
              </a:lnSpc>
              <a:spcBef>
                <a:spcPts val="484"/>
              </a:spcBef>
              <a:tabLst>
                <a:tab pos="3553460" algn="l"/>
                <a:tab pos="5328920" algn="l"/>
              </a:tabLst>
            </a:pPr>
            <a:r>
              <a:rPr sz="3825" spc="-375" baseline="10893" dirty="0">
                <a:solidFill>
                  <a:srgbClr val="0070C0"/>
                </a:solidFill>
                <a:latin typeface="UnDotum"/>
                <a:cs typeface="UnDotum"/>
              </a:rPr>
              <a:t>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The setting turns to the jail as the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morning of John’s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execution arrives.  The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judges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force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John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decide 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whether he </a:t>
            </a:r>
            <a:r>
              <a:rPr sz="3200" spc="-10" dirty="0">
                <a:solidFill>
                  <a:srgbClr val="0070C0"/>
                </a:solidFill>
                <a:latin typeface="Arial"/>
                <a:cs typeface="Arial"/>
              </a:rPr>
              <a:t>will live</a:t>
            </a:r>
            <a:r>
              <a:rPr sz="3200" spc="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or die.	Proctor</a:t>
            </a:r>
            <a:r>
              <a:rPr sz="3200" spc="-10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spc="5" dirty="0">
                <a:solidFill>
                  <a:srgbClr val="0070C0"/>
                </a:solidFill>
                <a:latin typeface="Arial"/>
                <a:cs typeface="Arial"/>
              </a:rPr>
              <a:t>must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search his soul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discover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if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he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is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strong enough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face death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rather than  to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 be dishonest.	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In the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end,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he finds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goodness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in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himself by choosing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die 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rather than </a:t>
            </a:r>
            <a:r>
              <a:rPr sz="3200" spc="-5" dirty="0">
                <a:solidFill>
                  <a:srgbClr val="0070C0"/>
                </a:solidFill>
                <a:latin typeface="Arial"/>
                <a:cs typeface="Arial"/>
              </a:rPr>
              <a:t>to be</a:t>
            </a:r>
            <a:r>
              <a:rPr sz="3200" spc="-2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0070C0"/>
                </a:solidFill>
                <a:latin typeface="Arial"/>
                <a:cs typeface="Arial"/>
              </a:rPr>
              <a:t>dishonest.</a:t>
            </a:r>
            <a:endParaRPr sz="3200">
              <a:solidFill>
                <a:srgbClr val="0070C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</TotalTime>
  <Words>915</Words>
  <Application>Microsoft Office PowerPoint</Application>
  <PresentationFormat>On-screen Show (4:3)</PresentationFormat>
  <Paragraphs>110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Solstice</vt:lpstr>
      <vt:lpstr>Slide 1</vt:lpstr>
      <vt:lpstr>Abigail Williams</vt:lpstr>
      <vt:lpstr>John Proctor</vt:lpstr>
      <vt:lpstr>Elizabeth Proctor</vt:lpstr>
      <vt:lpstr>Putnam</vt:lpstr>
      <vt:lpstr>Mrs. Putnam</vt:lpstr>
      <vt:lpstr>Ruth Putnam</vt:lpstr>
      <vt:lpstr>Mercy Lewis</vt:lpstr>
      <vt:lpstr>Mary Warren</vt:lpstr>
      <vt:lpstr>Giles Corey</vt:lpstr>
      <vt:lpstr>Slide 11</vt:lpstr>
      <vt:lpstr>Tituba</vt:lpstr>
      <vt:lpstr>Rebecca Nurse</vt:lpstr>
      <vt:lpstr>Rev. Hale</vt:lpstr>
      <vt:lpstr>Sarah Good</vt:lpstr>
      <vt:lpstr>Reverend Parris</vt:lpstr>
      <vt:lpstr>Susanna</vt:lpstr>
      <vt:lpstr>Cheever</vt:lpstr>
      <vt:lpstr>Herrick</vt:lpstr>
      <vt:lpstr>Martha Corey</vt:lpstr>
      <vt:lpstr>Goody Osburn</vt:lpstr>
      <vt:lpstr>Danforth</vt:lpstr>
      <vt:lpstr>Betty Parris</vt:lpstr>
      <vt:lpstr>Slide 24</vt:lpstr>
      <vt:lpstr>Act One, Setting and  Summary</vt:lpstr>
      <vt:lpstr>The Motives</vt:lpstr>
      <vt:lpstr>Act Two, Setting and  Summary</vt:lpstr>
      <vt:lpstr>Act Three, Summary and  Setting</vt:lpstr>
      <vt:lpstr>Act Four, Summary and  Setting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user</cp:lastModifiedBy>
  <cp:revision>1</cp:revision>
  <dcterms:created xsi:type="dcterms:W3CDTF">2020-11-02T05:47:48Z</dcterms:created>
  <dcterms:modified xsi:type="dcterms:W3CDTF">2020-11-02T05:56:28Z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2015-03-04T00:00:00Z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2020-11-02T00:00:00Z</vt:filetime>
  </property>
</Properties>
</file>